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30"/>
  </p:notesMasterIdLst>
  <p:sldIdLst>
    <p:sldId id="256" r:id="rId3"/>
    <p:sldId id="320" r:id="rId4"/>
    <p:sldId id="274" r:id="rId5"/>
    <p:sldId id="305" r:id="rId6"/>
    <p:sldId id="293" r:id="rId7"/>
    <p:sldId id="300" r:id="rId8"/>
    <p:sldId id="275" r:id="rId9"/>
    <p:sldId id="312" r:id="rId10"/>
    <p:sldId id="346" r:id="rId11"/>
    <p:sldId id="289" r:id="rId12"/>
    <p:sldId id="276" r:id="rId13"/>
    <p:sldId id="314" r:id="rId14"/>
    <p:sldId id="341" r:id="rId15"/>
    <p:sldId id="308" r:id="rId16"/>
    <p:sldId id="310" r:id="rId17"/>
    <p:sldId id="277" r:id="rId18"/>
    <p:sldId id="331" r:id="rId19"/>
    <p:sldId id="342" r:id="rId20"/>
    <p:sldId id="306" r:id="rId21"/>
    <p:sldId id="318" r:id="rId22"/>
    <p:sldId id="296" r:id="rId23"/>
    <p:sldId id="345" r:id="rId24"/>
    <p:sldId id="307" r:id="rId25"/>
    <p:sldId id="304" r:id="rId26"/>
    <p:sldId id="334" r:id="rId27"/>
    <p:sldId id="347" r:id="rId28"/>
    <p:sldId id="319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页" id="{5A20643C-CB6F-4606-896B-B8FB4E1D243B}">
          <p14:sldIdLst>
            <p14:sldId id="256"/>
            <p14:sldId id="320"/>
            <p14:sldId id="274"/>
            <p14:sldId id="305"/>
            <p14:sldId id="293"/>
            <p14:sldId id="300"/>
            <p14:sldId id="275"/>
            <p14:sldId id="312"/>
            <p14:sldId id="346"/>
            <p14:sldId id="289"/>
            <p14:sldId id="276"/>
            <p14:sldId id="314"/>
            <p14:sldId id="341"/>
            <p14:sldId id="308"/>
            <p14:sldId id="310"/>
            <p14:sldId id="277"/>
            <p14:sldId id="331"/>
            <p14:sldId id="342"/>
            <p14:sldId id="306"/>
            <p14:sldId id="318"/>
            <p14:sldId id="296"/>
            <p14:sldId id="345"/>
            <p14:sldId id="307"/>
            <p14:sldId id="304"/>
            <p14:sldId id="334"/>
            <p14:sldId id="347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pos="352">
          <p15:clr>
            <a:srgbClr val="A4A3A4"/>
          </p15:clr>
        </p15:guide>
        <p15:guide id="2" pos="7265">
          <p15:clr>
            <a:srgbClr val="A4A3A4"/>
          </p15:clr>
        </p15:guide>
        <p15:guide id="3" orient="horz" pos="652">
          <p15:clr>
            <a:srgbClr val="A4A3A4"/>
          </p15:clr>
        </p15:guide>
        <p15:guide id="4" orient="horz" pos="38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哎哟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B1"/>
    <a:srgbClr val="00B0F0"/>
    <a:srgbClr val="00EAC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70" autoAdjust="0"/>
    <p:restoredTop sz="86407" autoAdjust="0"/>
  </p:normalViewPr>
  <p:slideViewPr>
    <p:cSldViewPr snapToGrid="0" showGuides="1">
      <p:cViewPr varScale="1">
        <p:scale>
          <a:sx n="92" d="100"/>
          <a:sy n="92" d="100"/>
        </p:scale>
        <p:origin x="114" y="1152"/>
      </p:cViewPr>
      <p:guideLst>
        <p:guide pos="352"/>
        <p:guide pos="7265"/>
        <p:guide orient="horz" pos="652"/>
        <p:guide orient="horz" pos="3884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1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8A-4B20-AE58-7E322DD10959}"/>
              </c:ext>
            </c:extLst>
          </c:dPt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  <c:pt idx="2">
                  <c:v>7.5</c:v>
                </c:pt>
                <c:pt idx="3">
                  <c:v>5</c:v>
                </c:pt>
                <c:pt idx="4">
                  <c:v>3.5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8A-4B20-AE58-7E322DD109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overlap val="-27"/>
        <c:axId val="1529820160"/>
        <c:axId val="1452892128"/>
      </c:barChart>
      <c:catAx>
        <c:axId val="152982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52892128"/>
        <c:crosses val="autoZero"/>
        <c:auto val="1"/>
        <c:lblAlgn val="ctr"/>
        <c:lblOffset val="100"/>
        <c:noMultiLvlLbl val="0"/>
      </c:catAx>
      <c:valAx>
        <c:axId val="1452892128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29820160"/>
        <c:crosses val="autoZero"/>
        <c:crossBetween val="between"/>
        <c:majorUnit val="2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DB-499E-AD4C-C695DB2954C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DB-499E-AD4C-C695DB2954C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DB-499E-AD4C-C695DB2954C9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DB-499E-AD4C-C695DB2954C9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2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E5F5681-F7A2-4B4A-83A7-CD98C8391A54}" type="PERCENTAGE">
                      <a:rPr lang="en-US" altLang="zh-CN">
                        <a:ea typeface="阿里巴巴普惠体 B" panose="00020600040101010101" pitchFamily="18" charset="-122"/>
                      </a:rPr>
                      <a:pPr>
                        <a:defRPr sz="2800">
                          <a:solidFill>
                            <a:schemeClr val="bg1"/>
                          </a:solidFill>
                        </a:defRPr>
                      </a:pPr>
                      <a:t>[百分比]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DDB-499E-AD4C-C695DB2954C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2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AB244B4-8DE6-4A42-B2B9-0B90F0323159}" type="PERCENTAGE">
                      <a:rPr lang="en-US" altLang="zh-CN">
                        <a:ea typeface="阿里巴巴普惠体 B" panose="00020600040101010101" pitchFamily="18" charset="-122"/>
                      </a:rPr>
                      <a:pPr>
                        <a:defRPr sz="2400">
                          <a:solidFill>
                            <a:schemeClr val="bg1"/>
                          </a:solidFill>
                        </a:defRPr>
                      </a:pPr>
                      <a:t>[百分比]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DDB-499E-AD4C-C695DB2954C9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45F4F5C-0217-4783-BE0A-714072811DB4}" type="PERCENTAGE">
                      <a:rPr lang="en-US" altLang="zh-CN">
                        <a:ea typeface="阿里巴巴普惠体 B" panose="00020600040101010101" pitchFamily="18" charset="-122"/>
                      </a:rPr>
                      <a:pPr>
                        <a:defRPr sz="1800">
                          <a:solidFill>
                            <a:schemeClr val="bg1"/>
                          </a:solidFill>
                        </a:defRPr>
                      </a:pPr>
                      <a:t>[百分比]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DDB-499E-AD4C-C695DB2954C9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6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4209DEB-E15D-4C7B-8201-C05CF3D844E6}" type="PERCENTAGE">
                      <a:rPr lang="en-US" altLang="zh-CN">
                        <a:ea typeface="阿里巴巴普惠体 B" panose="00020600040101010101" pitchFamily="18" charset="-122"/>
                      </a:rPr>
                      <a:pPr>
                        <a:defRPr sz="1600">
                          <a:solidFill>
                            <a:schemeClr val="bg1"/>
                          </a:solidFill>
                        </a:defRPr>
                      </a:pPr>
                      <a:t>[百分比]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DDB-499E-AD4C-C695DB2954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66</c:v>
                </c:pt>
                <c:pt idx="1">
                  <c:v>14</c:v>
                </c:pt>
                <c:pt idx="2">
                  <c:v>11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DDB-499E-AD4C-C695DB2954C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picture"/>
            <c:spPr>
              <a:solidFill>
                <a:schemeClr val="accent2"/>
              </a:solidFill>
              <a:ln w="25400" cap="flat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1</c:v>
                </c:pt>
                <c:pt idx="2">
                  <c:v>4</c:v>
                </c:pt>
                <c:pt idx="3">
                  <c:v>12</c:v>
                </c:pt>
                <c:pt idx="4">
                  <c:v>4</c:v>
                </c:pt>
                <c:pt idx="5">
                  <c:v>3</c:v>
                </c:pt>
                <c:pt idx="6">
                  <c:v>5</c:v>
                </c:pt>
                <c:pt idx="7">
                  <c:v>4</c:v>
                </c:pt>
                <c:pt idx="8">
                  <c:v>4</c:v>
                </c:pt>
                <c:pt idx="9">
                  <c:v>7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0B6-44DF-BD78-178B55EEE7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bg1">
                  <a:lumMod val="85000"/>
                  <a:alpha val="55000"/>
                </a:schemeClr>
              </a:solidFill>
              <a:prstDash val="dash"/>
              <a:round/>
            </a:ln>
            <a:effectLst/>
          </c:spPr>
        </c:dropLines>
        <c:marker val="1"/>
        <c:smooth val="0"/>
        <c:axId val="969053200"/>
        <c:axId val="969062160"/>
      </c:lineChart>
      <c:catAx>
        <c:axId val="96905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9062160"/>
        <c:crosses val="autoZero"/>
        <c:auto val="1"/>
        <c:lblAlgn val="ctr"/>
        <c:lblOffset val="100"/>
        <c:noMultiLvlLbl val="0"/>
      </c:catAx>
      <c:valAx>
        <c:axId val="969062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69053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247076081457E-2"/>
          <c:y val="0"/>
          <c:w val="0.974950584783709"/>
          <c:h val="0.8830612427268049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picture"/>
            <c:spPr>
              <a:solidFill>
                <a:schemeClr val="accent2"/>
              </a:solidFill>
              <a:ln w="25400" cap="flat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2</c:v>
                </c:pt>
                <c:pt idx="6">
                  <c:v>5</c:v>
                </c:pt>
                <c:pt idx="7">
                  <c:v>2</c:v>
                </c:pt>
                <c:pt idx="8">
                  <c:v>4</c:v>
                </c:pt>
                <c:pt idx="9">
                  <c:v>12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450-41B6-9326-67E0899D5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bg1">
                  <a:lumMod val="85000"/>
                  <a:alpha val="55000"/>
                </a:schemeClr>
              </a:solidFill>
              <a:prstDash val="dash"/>
              <a:round/>
            </a:ln>
            <a:effectLst/>
          </c:spPr>
        </c:dropLines>
        <c:marker val="1"/>
        <c:smooth val="0"/>
        <c:axId val="969053200"/>
        <c:axId val="969062160"/>
      </c:lineChart>
      <c:catAx>
        <c:axId val="96905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9062160"/>
        <c:crosses val="autoZero"/>
        <c:auto val="1"/>
        <c:lblAlgn val="ctr"/>
        <c:lblOffset val="100"/>
        <c:noMultiLvlLbl val="0"/>
      </c:catAx>
      <c:valAx>
        <c:axId val="969062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69053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753B2-DE4C-4D82-AB42-054DB849FE70}" type="doc">
      <dgm:prSet loTypeId="urn:microsoft.com/office/officeart/2005/8/layout/funnel1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3EA5C48B-60BD-42B4-B9DA-B2E8B6148BBB}">
      <dgm:prSet phldrT="[文本]"/>
      <dgm:spPr/>
      <dgm:t>
        <a:bodyPr/>
        <a:lstStyle/>
        <a:p>
          <a:r>
            <a: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努力</a:t>
          </a:r>
        </a:p>
      </dgm:t>
    </dgm:pt>
    <dgm:pt modelId="{8EAA5076-3B4B-4A5C-B9B4-7A855BCBA2F0}" type="parTrans" cxnId="{0B8D21D0-8CBB-44CC-8B31-444F037E904B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1496C4C6-DAC4-4276-96C8-86955F57DCE7}" type="sibTrans" cxnId="{0B8D21D0-8CBB-44CC-8B31-444F037E904B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5C35A38D-EB23-4B83-A3A3-F09E251A66C9}">
      <dgm:prSet phldrT="[文本]"/>
      <dgm:spPr/>
      <dgm:t>
        <a:bodyPr/>
        <a:lstStyle/>
        <a:p>
          <a:r>
            <a: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天赋</a:t>
          </a:r>
        </a:p>
      </dgm:t>
    </dgm:pt>
    <dgm:pt modelId="{32D095F5-F1D0-44E0-AB2E-66861BB5E0B4}" type="parTrans" cxnId="{369259E0-1339-46A9-9F9F-473645A68605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A5E8D545-3E93-4713-8E89-14970911FAB9}" type="sibTrans" cxnId="{369259E0-1339-46A9-9F9F-473645A68605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CFF91E29-E8B2-45C2-8898-C80B6D86A229}">
      <dgm:prSet phldrT="[文本]"/>
      <dgm:spPr/>
      <dgm:t>
        <a:bodyPr/>
        <a:lstStyle/>
        <a:p>
          <a:r>
            <a:rPr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机遇</a:t>
          </a:r>
        </a:p>
      </dgm:t>
    </dgm:pt>
    <dgm:pt modelId="{5619BCD6-96E9-4C6A-97F2-5274237D2CE7}" type="parTrans" cxnId="{EC561E1A-1D98-47FA-80AD-1034B89CA6DC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AA0EC100-A991-4B02-9EC7-FBF61D2A7B6E}" type="sibTrans" cxnId="{EC561E1A-1D98-47FA-80AD-1034B89CA6DC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61910406-3F4A-4AA8-AC3F-10F7E179B1FA}">
      <dgm:prSet phldrT="[文本]" custT="1"/>
      <dgm:spPr/>
      <dgm:t>
        <a:bodyPr/>
        <a:lstStyle/>
        <a:p>
          <a:r>
            <a:rPr lang="zh-CN" altLang="en-US" sz="28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成功</a:t>
          </a:r>
        </a:p>
      </dgm:t>
    </dgm:pt>
    <dgm:pt modelId="{F1C656BD-3555-4D34-BFA0-3A0021AA7268}" type="parTrans" cxnId="{D8160376-FCFA-4EF9-9806-3F62534FE357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4351FD73-3BF0-440C-B49E-B0987006B0B6}" type="sibTrans" cxnId="{D8160376-FCFA-4EF9-9806-3F62534FE357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A1FAA432-B537-471D-9BD6-F772D5DE1071}">
      <dgm:prSet phldrT="[文本]" custT="1"/>
      <dgm:spPr/>
      <dgm:t>
        <a:bodyPr/>
        <a:lstStyle/>
        <a:p>
          <a:endParaRPr lang="zh-CN" altLang="en-US" sz="2800" dirty="0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B5CE8FA3-3DAC-40B2-AFE3-2BED95C967F0}" type="parTrans" cxnId="{C9B574B1-F39E-4F16-9369-B1C3043FAFAF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69F3D745-4DCF-4B89-A65C-F84070576707}" type="sibTrans" cxnId="{C9B574B1-F39E-4F16-9369-B1C3043FAFAF}">
      <dgm:prSet/>
      <dgm:spPr/>
      <dgm:t>
        <a:bodyPr/>
        <a:lstStyle/>
        <a:p>
          <a:endParaRPr lang="zh-CN" altLang="en-US">
            <a:latin typeface="汉仪雅酷黑 45W" panose="020B0404020202020204" pitchFamily="34" charset="-122"/>
            <a:ea typeface="汉仪雅酷黑 45W" panose="020B0404020202020204" pitchFamily="34" charset="-122"/>
          </a:endParaRPr>
        </a:p>
      </dgm:t>
    </dgm:pt>
    <dgm:pt modelId="{4A6ABB4E-A33E-43C1-8314-CF9EE4F77C4C}" type="pres">
      <dgm:prSet presAssocID="{002753B2-DE4C-4D82-AB42-054DB849FE70}" presName="Name0" presStyleCnt="0">
        <dgm:presLayoutVars>
          <dgm:chMax val="4"/>
          <dgm:resizeHandles val="exact"/>
        </dgm:presLayoutVars>
      </dgm:prSet>
      <dgm:spPr/>
    </dgm:pt>
    <dgm:pt modelId="{F20D89FF-58B0-40C6-8FC9-F6AA14C1E684}" type="pres">
      <dgm:prSet presAssocID="{002753B2-DE4C-4D82-AB42-054DB849FE70}" presName="ellipse" presStyleLbl="trBgShp" presStyleIdx="0" presStyleCnt="1"/>
      <dgm:spPr/>
    </dgm:pt>
    <dgm:pt modelId="{55C28AF7-0B40-428C-B3CF-157EB6A3D628}" type="pres">
      <dgm:prSet presAssocID="{002753B2-DE4C-4D82-AB42-054DB849FE70}" presName="arrow1" presStyleLbl="fgShp" presStyleIdx="0" presStyleCnt="1"/>
      <dgm:spPr>
        <a:solidFill>
          <a:schemeClr val="accent2"/>
        </a:solidFill>
      </dgm:spPr>
    </dgm:pt>
    <dgm:pt modelId="{19AEDFEE-E1DF-4823-8F38-0C5B23B7A3E4}" type="pres">
      <dgm:prSet presAssocID="{002753B2-DE4C-4D82-AB42-054DB849FE70}" presName="rectangle" presStyleLbl="revTx" presStyleIdx="0" presStyleCnt="1" custLinFactNeighborY="4679">
        <dgm:presLayoutVars>
          <dgm:bulletEnabled val="1"/>
        </dgm:presLayoutVars>
      </dgm:prSet>
      <dgm:spPr/>
    </dgm:pt>
    <dgm:pt modelId="{5A56C7E6-016A-4FDB-84E1-391DB0B09377}" type="pres">
      <dgm:prSet presAssocID="{5C35A38D-EB23-4B83-A3A3-F09E251A66C9}" presName="item1" presStyleLbl="node1" presStyleIdx="0" presStyleCnt="3">
        <dgm:presLayoutVars>
          <dgm:bulletEnabled val="1"/>
        </dgm:presLayoutVars>
      </dgm:prSet>
      <dgm:spPr/>
    </dgm:pt>
    <dgm:pt modelId="{A9F81964-C245-473A-91AC-8C6F4005C914}" type="pres">
      <dgm:prSet presAssocID="{CFF91E29-E8B2-45C2-8898-C80B6D86A229}" presName="item2" presStyleLbl="node1" presStyleIdx="1" presStyleCnt="3">
        <dgm:presLayoutVars>
          <dgm:bulletEnabled val="1"/>
        </dgm:presLayoutVars>
      </dgm:prSet>
      <dgm:spPr/>
    </dgm:pt>
    <dgm:pt modelId="{801E9403-7D4C-4612-996F-87720824C7A6}" type="pres">
      <dgm:prSet presAssocID="{61910406-3F4A-4AA8-AC3F-10F7E179B1FA}" presName="item3" presStyleLbl="node1" presStyleIdx="2" presStyleCnt="3">
        <dgm:presLayoutVars>
          <dgm:bulletEnabled val="1"/>
        </dgm:presLayoutVars>
      </dgm:prSet>
      <dgm:spPr/>
    </dgm:pt>
    <dgm:pt modelId="{524701D3-3544-49BC-AE74-58401717797A}" type="pres">
      <dgm:prSet presAssocID="{002753B2-DE4C-4D82-AB42-054DB849FE70}" presName="funnel" presStyleLbl="trAlignAcc1" presStyleIdx="0" presStyleCnt="1"/>
      <dgm:spPr>
        <a:solidFill>
          <a:schemeClr val="accent2">
            <a:lumMod val="20000"/>
            <a:lumOff val="80000"/>
            <a:alpha val="40000"/>
          </a:schemeClr>
        </a:solidFill>
      </dgm:spPr>
    </dgm:pt>
  </dgm:ptLst>
  <dgm:cxnLst>
    <dgm:cxn modelId="{5B79CA15-46EE-4313-ABA2-977EBBFFBC22}" type="presOf" srcId="{002753B2-DE4C-4D82-AB42-054DB849FE70}" destId="{4A6ABB4E-A33E-43C1-8314-CF9EE4F77C4C}" srcOrd="0" destOrd="0" presId="urn:microsoft.com/office/officeart/2005/8/layout/funnel1"/>
    <dgm:cxn modelId="{EC561E1A-1D98-47FA-80AD-1034B89CA6DC}" srcId="{002753B2-DE4C-4D82-AB42-054DB849FE70}" destId="{CFF91E29-E8B2-45C2-8898-C80B6D86A229}" srcOrd="2" destOrd="0" parTransId="{5619BCD6-96E9-4C6A-97F2-5274237D2CE7}" sibTransId="{AA0EC100-A991-4B02-9EC7-FBF61D2A7B6E}"/>
    <dgm:cxn modelId="{B7AE8773-242C-43D5-BB0D-AA4896EFA7D4}" type="presOf" srcId="{3EA5C48B-60BD-42B4-B9DA-B2E8B6148BBB}" destId="{801E9403-7D4C-4612-996F-87720824C7A6}" srcOrd="0" destOrd="0" presId="urn:microsoft.com/office/officeart/2005/8/layout/funnel1"/>
    <dgm:cxn modelId="{D8160376-FCFA-4EF9-9806-3F62534FE357}" srcId="{002753B2-DE4C-4D82-AB42-054DB849FE70}" destId="{61910406-3F4A-4AA8-AC3F-10F7E179B1FA}" srcOrd="3" destOrd="0" parTransId="{F1C656BD-3555-4D34-BFA0-3A0021AA7268}" sibTransId="{4351FD73-3BF0-440C-B49E-B0987006B0B6}"/>
    <dgm:cxn modelId="{C9B574B1-F39E-4F16-9369-B1C3043FAFAF}" srcId="{002753B2-DE4C-4D82-AB42-054DB849FE70}" destId="{A1FAA432-B537-471D-9BD6-F772D5DE1071}" srcOrd="4" destOrd="0" parTransId="{B5CE8FA3-3DAC-40B2-AFE3-2BED95C967F0}" sibTransId="{69F3D745-4DCF-4B89-A65C-F84070576707}"/>
    <dgm:cxn modelId="{328146B8-9253-4FF2-8E91-AC80DAB4693A}" type="presOf" srcId="{CFF91E29-E8B2-45C2-8898-C80B6D86A229}" destId="{5A56C7E6-016A-4FDB-84E1-391DB0B09377}" srcOrd="0" destOrd="0" presId="urn:microsoft.com/office/officeart/2005/8/layout/funnel1"/>
    <dgm:cxn modelId="{6BABD3BE-F3D7-4220-8C65-6FF46BE2E931}" type="presOf" srcId="{5C35A38D-EB23-4B83-A3A3-F09E251A66C9}" destId="{A9F81964-C245-473A-91AC-8C6F4005C914}" srcOrd="0" destOrd="0" presId="urn:microsoft.com/office/officeart/2005/8/layout/funnel1"/>
    <dgm:cxn modelId="{0B8D21D0-8CBB-44CC-8B31-444F037E904B}" srcId="{002753B2-DE4C-4D82-AB42-054DB849FE70}" destId="{3EA5C48B-60BD-42B4-B9DA-B2E8B6148BBB}" srcOrd="0" destOrd="0" parTransId="{8EAA5076-3B4B-4A5C-B9B4-7A855BCBA2F0}" sibTransId="{1496C4C6-DAC4-4276-96C8-86955F57DCE7}"/>
    <dgm:cxn modelId="{369259E0-1339-46A9-9F9F-473645A68605}" srcId="{002753B2-DE4C-4D82-AB42-054DB849FE70}" destId="{5C35A38D-EB23-4B83-A3A3-F09E251A66C9}" srcOrd="1" destOrd="0" parTransId="{32D095F5-F1D0-44E0-AB2E-66861BB5E0B4}" sibTransId="{A5E8D545-3E93-4713-8E89-14970911FAB9}"/>
    <dgm:cxn modelId="{525383FE-5FF7-4FAB-9045-B4BD802E6A2B}" type="presOf" srcId="{61910406-3F4A-4AA8-AC3F-10F7E179B1FA}" destId="{19AEDFEE-E1DF-4823-8F38-0C5B23B7A3E4}" srcOrd="0" destOrd="0" presId="urn:microsoft.com/office/officeart/2005/8/layout/funnel1"/>
    <dgm:cxn modelId="{E2F3D907-B467-414D-85BD-A562519B7425}" type="presParOf" srcId="{4A6ABB4E-A33E-43C1-8314-CF9EE4F77C4C}" destId="{F20D89FF-58B0-40C6-8FC9-F6AA14C1E684}" srcOrd="0" destOrd="0" presId="urn:microsoft.com/office/officeart/2005/8/layout/funnel1"/>
    <dgm:cxn modelId="{0BD9CB8D-DE4D-4297-88F1-FD12FBBA47EF}" type="presParOf" srcId="{4A6ABB4E-A33E-43C1-8314-CF9EE4F77C4C}" destId="{55C28AF7-0B40-428C-B3CF-157EB6A3D628}" srcOrd="1" destOrd="0" presId="urn:microsoft.com/office/officeart/2005/8/layout/funnel1"/>
    <dgm:cxn modelId="{27FD51E8-B500-4324-8F4B-6733A523FC78}" type="presParOf" srcId="{4A6ABB4E-A33E-43C1-8314-CF9EE4F77C4C}" destId="{19AEDFEE-E1DF-4823-8F38-0C5B23B7A3E4}" srcOrd="2" destOrd="0" presId="urn:microsoft.com/office/officeart/2005/8/layout/funnel1"/>
    <dgm:cxn modelId="{B27807E0-9743-417F-A1A8-F366A3C821A8}" type="presParOf" srcId="{4A6ABB4E-A33E-43C1-8314-CF9EE4F77C4C}" destId="{5A56C7E6-016A-4FDB-84E1-391DB0B09377}" srcOrd="3" destOrd="0" presId="urn:microsoft.com/office/officeart/2005/8/layout/funnel1"/>
    <dgm:cxn modelId="{ED0F6604-597C-4471-936E-E6DC21BC5564}" type="presParOf" srcId="{4A6ABB4E-A33E-43C1-8314-CF9EE4F77C4C}" destId="{A9F81964-C245-473A-91AC-8C6F4005C914}" srcOrd="4" destOrd="0" presId="urn:microsoft.com/office/officeart/2005/8/layout/funnel1"/>
    <dgm:cxn modelId="{1F730476-FF35-4E54-9E06-A0C611F316B8}" type="presParOf" srcId="{4A6ABB4E-A33E-43C1-8314-CF9EE4F77C4C}" destId="{801E9403-7D4C-4612-996F-87720824C7A6}" srcOrd="5" destOrd="0" presId="urn:microsoft.com/office/officeart/2005/8/layout/funnel1"/>
    <dgm:cxn modelId="{0793E107-C13A-407C-921C-C33DA931B558}" type="presParOf" srcId="{4A6ABB4E-A33E-43C1-8314-CF9EE4F77C4C}" destId="{524701D3-3544-49BC-AE74-58401717797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57A4A2-EA09-4992-9B12-5A9145C39077}" type="doc">
      <dgm:prSet loTypeId="urn:microsoft.com/office/officeart/2005/8/layout/cycle2" loCatId="cycle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5801DF40-A64C-4B7A-8863-1566D373ADAD}">
      <dgm:prSet phldrT="[文本]" custT="1"/>
      <dgm:spPr/>
      <dgm:t>
        <a:bodyPr/>
        <a:lstStyle/>
        <a:p>
          <a:r>
            <a:rPr lang="zh-CN" altLang="en-US" sz="24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构思</a:t>
          </a:r>
        </a:p>
      </dgm:t>
    </dgm:pt>
    <dgm:pt modelId="{EA6D6589-AE77-4FEF-8B00-D317DD120107}" type="parTrans" cxnId="{EBD4183B-8849-4E7C-8230-1D1FCBA7D917}">
      <dgm:prSet/>
      <dgm:spPr/>
      <dgm:t>
        <a:bodyPr/>
        <a:lstStyle/>
        <a:p>
          <a:endParaRPr lang="zh-CN" altLang="en-US" sz="1600"/>
        </a:p>
      </dgm:t>
    </dgm:pt>
    <dgm:pt modelId="{A9CB95F4-EB95-4093-B5CA-1269543577E9}" type="sibTrans" cxnId="{EBD4183B-8849-4E7C-8230-1D1FCBA7D917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634A70F6-84FC-4109-97F4-9949C3A67A54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逻辑</a:t>
          </a:r>
        </a:p>
      </dgm:t>
    </dgm:pt>
    <dgm:pt modelId="{84384B7C-4E7B-4CDA-877B-4FD8FF333AC0}" type="parTrans" cxnId="{9DABAB73-D55C-42FF-8BB9-082321462584}">
      <dgm:prSet/>
      <dgm:spPr/>
      <dgm:t>
        <a:bodyPr/>
        <a:lstStyle/>
        <a:p>
          <a:endParaRPr lang="zh-CN" altLang="en-US" sz="1600"/>
        </a:p>
      </dgm:t>
    </dgm:pt>
    <dgm:pt modelId="{B23A2144-DA92-484F-8FEE-09E2DED02441}" type="sibTrans" cxnId="{9DABAB73-D55C-42FF-8BB9-082321462584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2D04CA37-0760-42A9-8751-2353803402BA}">
      <dgm:prSet phldrT="[文本]" custT="1"/>
      <dgm:spPr/>
      <dgm:t>
        <a:bodyPr/>
        <a:lstStyle/>
        <a:p>
          <a:r>
            <a:rPr lang="zh-CN" altLang="en-US" sz="24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文字</a:t>
          </a:r>
        </a:p>
      </dgm:t>
    </dgm:pt>
    <dgm:pt modelId="{B1ACBC54-957E-459C-AF42-7AD6BE29B825}" type="parTrans" cxnId="{EDA03937-DF23-4D58-AA96-BA4A9142D9C2}">
      <dgm:prSet/>
      <dgm:spPr/>
      <dgm:t>
        <a:bodyPr/>
        <a:lstStyle/>
        <a:p>
          <a:endParaRPr lang="zh-CN" altLang="en-US" sz="1600"/>
        </a:p>
      </dgm:t>
    </dgm:pt>
    <dgm:pt modelId="{18B99006-2809-4C09-8307-08B93D73BBC6}" type="sibTrans" cxnId="{EDA03937-DF23-4D58-AA96-BA4A9142D9C2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01DE63B7-FE40-47DB-B3BA-9095967080CB}">
      <dgm:prSet phldrT="[文本]" custT="1"/>
      <dgm:spPr/>
      <dgm:t>
        <a:bodyPr/>
        <a:lstStyle/>
        <a:p>
          <a:r>
            <a:rPr lang="zh-CN" altLang="en-US" sz="24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图片</a:t>
          </a:r>
        </a:p>
      </dgm:t>
    </dgm:pt>
    <dgm:pt modelId="{11CA27C5-F9F4-473E-A114-DF8BCF436AC3}" type="parTrans" cxnId="{0BB21AD7-7CF1-4896-BE97-CCD81BCC7E2B}">
      <dgm:prSet/>
      <dgm:spPr/>
      <dgm:t>
        <a:bodyPr/>
        <a:lstStyle/>
        <a:p>
          <a:endParaRPr lang="zh-CN" altLang="en-US" sz="1600"/>
        </a:p>
      </dgm:t>
    </dgm:pt>
    <dgm:pt modelId="{E0324C44-1923-45F1-B78C-8D3F1B844975}" type="sibTrans" cxnId="{0BB21AD7-7CF1-4896-BE97-CCD81BCC7E2B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3CF83056-4F6E-486B-8146-024796B1D0FF}">
      <dgm:prSet phldrT="[文本]" custT="1"/>
      <dgm:spPr/>
      <dgm:t>
        <a:bodyPr/>
        <a:lstStyle/>
        <a:p>
          <a:r>
            <a:rPr lang="zh-CN" altLang="en-US" sz="24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排版</a:t>
          </a:r>
          <a:endParaRPr lang="en-US" altLang="zh-CN" sz="2400" dirty="0">
            <a:latin typeface="阿里巴巴普惠体 R" panose="00020600040101010101" pitchFamily="18" charset="-122"/>
            <a:ea typeface="阿里巴巴普惠体 R" panose="00020600040101010101" pitchFamily="18" charset="-122"/>
          </a:endParaRPr>
        </a:p>
      </dgm:t>
    </dgm:pt>
    <dgm:pt modelId="{50B75580-2E9F-4301-B60F-9A7ECDB90FF0}" type="parTrans" cxnId="{B4FC3893-6BAB-4136-9334-CD9957339FF0}">
      <dgm:prSet/>
      <dgm:spPr/>
      <dgm:t>
        <a:bodyPr/>
        <a:lstStyle/>
        <a:p>
          <a:endParaRPr lang="zh-CN" altLang="en-US" sz="1600"/>
        </a:p>
      </dgm:t>
    </dgm:pt>
    <dgm:pt modelId="{647BAAFD-D534-4D63-922F-B1E0163565BF}" type="sibTrans" cxnId="{B4FC3893-6BAB-4136-9334-CD9957339FF0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zh-CN" altLang="en-US" sz="1400"/>
        </a:p>
      </dgm:t>
    </dgm:pt>
    <dgm:pt modelId="{48729903-F706-4C04-9F41-458EADB21216}" type="pres">
      <dgm:prSet presAssocID="{A357A4A2-EA09-4992-9B12-5A9145C39077}" presName="cycle" presStyleCnt="0">
        <dgm:presLayoutVars>
          <dgm:dir/>
          <dgm:resizeHandles val="exact"/>
        </dgm:presLayoutVars>
      </dgm:prSet>
      <dgm:spPr/>
    </dgm:pt>
    <dgm:pt modelId="{68727BC7-CC04-4621-83F2-99E570FB74A2}" type="pres">
      <dgm:prSet presAssocID="{5801DF40-A64C-4B7A-8863-1566D373ADAD}" presName="node" presStyleLbl="node1" presStyleIdx="0" presStyleCnt="5">
        <dgm:presLayoutVars>
          <dgm:bulletEnabled val="1"/>
        </dgm:presLayoutVars>
      </dgm:prSet>
      <dgm:spPr/>
    </dgm:pt>
    <dgm:pt modelId="{3A868B02-EA60-4302-92B2-DD4448EA9D38}" type="pres">
      <dgm:prSet presAssocID="{A9CB95F4-EB95-4093-B5CA-1269543577E9}" presName="sibTrans" presStyleLbl="sibTrans2D1" presStyleIdx="0" presStyleCnt="5"/>
      <dgm:spPr/>
    </dgm:pt>
    <dgm:pt modelId="{4B3E608D-4342-4872-AA7E-BD09088118E7}" type="pres">
      <dgm:prSet presAssocID="{A9CB95F4-EB95-4093-B5CA-1269543577E9}" presName="connectorText" presStyleLbl="sibTrans2D1" presStyleIdx="0" presStyleCnt="5"/>
      <dgm:spPr/>
    </dgm:pt>
    <dgm:pt modelId="{58064AE0-3C6B-4F65-897C-6C0E75C209F5}" type="pres">
      <dgm:prSet presAssocID="{634A70F6-84FC-4109-97F4-9949C3A67A54}" presName="node" presStyleLbl="node1" presStyleIdx="1" presStyleCnt="5">
        <dgm:presLayoutVars>
          <dgm:bulletEnabled val="1"/>
        </dgm:presLayoutVars>
      </dgm:prSet>
      <dgm:spPr/>
    </dgm:pt>
    <dgm:pt modelId="{F29C5C94-3CE6-4D79-A97F-17EB6160C92D}" type="pres">
      <dgm:prSet presAssocID="{B23A2144-DA92-484F-8FEE-09E2DED02441}" presName="sibTrans" presStyleLbl="sibTrans2D1" presStyleIdx="1" presStyleCnt="5"/>
      <dgm:spPr/>
    </dgm:pt>
    <dgm:pt modelId="{C4D0E54B-CB99-445B-A246-A6CFB5CD2E1D}" type="pres">
      <dgm:prSet presAssocID="{B23A2144-DA92-484F-8FEE-09E2DED02441}" presName="connectorText" presStyleLbl="sibTrans2D1" presStyleIdx="1" presStyleCnt="5"/>
      <dgm:spPr/>
    </dgm:pt>
    <dgm:pt modelId="{8F160374-0766-41CB-8F12-768C23C8BAA9}" type="pres">
      <dgm:prSet presAssocID="{2D04CA37-0760-42A9-8751-2353803402BA}" presName="node" presStyleLbl="node1" presStyleIdx="2" presStyleCnt="5">
        <dgm:presLayoutVars>
          <dgm:bulletEnabled val="1"/>
        </dgm:presLayoutVars>
      </dgm:prSet>
      <dgm:spPr/>
    </dgm:pt>
    <dgm:pt modelId="{E74EB70F-7759-4371-A70E-A5A67D3FC1AA}" type="pres">
      <dgm:prSet presAssocID="{18B99006-2809-4C09-8307-08B93D73BBC6}" presName="sibTrans" presStyleLbl="sibTrans2D1" presStyleIdx="2" presStyleCnt="5"/>
      <dgm:spPr/>
    </dgm:pt>
    <dgm:pt modelId="{74823C47-6521-460C-8F91-32BB339921A8}" type="pres">
      <dgm:prSet presAssocID="{18B99006-2809-4C09-8307-08B93D73BBC6}" presName="connectorText" presStyleLbl="sibTrans2D1" presStyleIdx="2" presStyleCnt="5"/>
      <dgm:spPr/>
    </dgm:pt>
    <dgm:pt modelId="{40DE89AE-7213-4B6E-BFE7-737C7EF46BE0}" type="pres">
      <dgm:prSet presAssocID="{01DE63B7-FE40-47DB-B3BA-9095967080CB}" presName="node" presStyleLbl="node1" presStyleIdx="3" presStyleCnt="5">
        <dgm:presLayoutVars>
          <dgm:bulletEnabled val="1"/>
        </dgm:presLayoutVars>
      </dgm:prSet>
      <dgm:spPr/>
    </dgm:pt>
    <dgm:pt modelId="{3497E170-815B-429E-B8DA-CB4E4BD77FD9}" type="pres">
      <dgm:prSet presAssocID="{E0324C44-1923-45F1-B78C-8D3F1B844975}" presName="sibTrans" presStyleLbl="sibTrans2D1" presStyleIdx="3" presStyleCnt="5"/>
      <dgm:spPr/>
    </dgm:pt>
    <dgm:pt modelId="{F9B55846-4B41-4B64-A298-2FCBAF39ED28}" type="pres">
      <dgm:prSet presAssocID="{E0324C44-1923-45F1-B78C-8D3F1B844975}" presName="connectorText" presStyleLbl="sibTrans2D1" presStyleIdx="3" presStyleCnt="5"/>
      <dgm:spPr/>
    </dgm:pt>
    <dgm:pt modelId="{D51618B9-B296-4E8A-BA4E-2DE916C771E5}" type="pres">
      <dgm:prSet presAssocID="{3CF83056-4F6E-486B-8146-024796B1D0FF}" presName="node" presStyleLbl="node1" presStyleIdx="4" presStyleCnt="5">
        <dgm:presLayoutVars>
          <dgm:bulletEnabled val="1"/>
        </dgm:presLayoutVars>
      </dgm:prSet>
      <dgm:spPr/>
    </dgm:pt>
    <dgm:pt modelId="{F700EC65-20B1-44D6-AFEB-A025A0B8EC59}" type="pres">
      <dgm:prSet presAssocID="{647BAAFD-D534-4D63-922F-B1E0163565BF}" presName="sibTrans" presStyleLbl="sibTrans2D1" presStyleIdx="4" presStyleCnt="5"/>
      <dgm:spPr/>
    </dgm:pt>
    <dgm:pt modelId="{C1063B58-7F41-42E8-B426-B8C2062C2E0C}" type="pres">
      <dgm:prSet presAssocID="{647BAAFD-D534-4D63-922F-B1E0163565BF}" presName="connectorText" presStyleLbl="sibTrans2D1" presStyleIdx="4" presStyleCnt="5"/>
      <dgm:spPr/>
    </dgm:pt>
  </dgm:ptLst>
  <dgm:cxnLst>
    <dgm:cxn modelId="{C7F5A12B-BE78-4AD8-B18C-DCA48E73368C}" type="presOf" srcId="{18B99006-2809-4C09-8307-08B93D73BBC6}" destId="{E74EB70F-7759-4371-A70E-A5A67D3FC1AA}" srcOrd="0" destOrd="0" presId="urn:microsoft.com/office/officeart/2005/8/layout/cycle2"/>
    <dgm:cxn modelId="{EDA03937-DF23-4D58-AA96-BA4A9142D9C2}" srcId="{A357A4A2-EA09-4992-9B12-5A9145C39077}" destId="{2D04CA37-0760-42A9-8751-2353803402BA}" srcOrd="2" destOrd="0" parTransId="{B1ACBC54-957E-459C-AF42-7AD6BE29B825}" sibTransId="{18B99006-2809-4C09-8307-08B93D73BBC6}"/>
    <dgm:cxn modelId="{EBD4183B-8849-4E7C-8230-1D1FCBA7D917}" srcId="{A357A4A2-EA09-4992-9B12-5A9145C39077}" destId="{5801DF40-A64C-4B7A-8863-1566D373ADAD}" srcOrd="0" destOrd="0" parTransId="{EA6D6589-AE77-4FEF-8B00-D317DD120107}" sibTransId="{A9CB95F4-EB95-4093-B5CA-1269543577E9}"/>
    <dgm:cxn modelId="{7EADD846-5376-471A-861C-12BDB36D533E}" type="presOf" srcId="{E0324C44-1923-45F1-B78C-8D3F1B844975}" destId="{3497E170-815B-429E-B8DA-CB4E4BD77FD9}" srcOrd="0" destOrd="0" presId="urn:microsoft.com/office/officeart/2005/8/layout/cycle2"/>
    <dgm:cxn modelId="{DA613C6A-6A5A-410E-89F4-2913D2090682}" type="presOf" srcId="{3CF83056-4F6E-486B-8146-024796B1D0FF}" destId="{D51618B9-B296-4E8A-BA4E-2DE916C771E5}" srcOrd="0" destOrd="0" presId="urn:microsoft.com/office/officeart/2005/8/layout/cycle2"/>
    <dgm:cxn modelId="{9774A84D-66F4-4F0D-B6BE-7D0D1B1A0351}" type="presOf" srcId="{A9CB95F4-EB95-4093-B5CA-1269543577E9}" destId="{4B3E608D-4342-4872-AA7E-BD09088118E7}" srcOrd="1" destOrd="0" presId="urn:microsoft.com/office/officeart/2005/8/layout/cycle2"/>
    <dgm:cxn modelId="{9DABAB73-D55C-42FF-8BB9-082321462584}" srcId="{A357A4A2-EA09-4992-9B12-5A9145C39077}" destId="{634A70F6-84FC-4109-97F4-9949C3A67A54}" srcOrd="1" destOrd="0" parTransId="{84384B7C-4E7B-4CDA-877B-4FD8FF333AC0}" sibTransId="{B23A2144-DA92-484F-8FEE-09E2DED02441}"/>
    <dgm:cxn modelId="{5A2C8778-3EFA-4068-A89D-A149478B3A49}" type="presOf" srcId="{647BAAFD-D534-4D63-922F-B1E0163565BF}" destId="{F700EC65-20B1-44D6-AFEB-A025A0B8EC59}" srcOrd="0" destOrd="0" presId="urn:microsoft.com/office/officeart/2005/8/layout/cycle2"/>
    <dgm:cxn modelId="{5C1C0B89-5EA4-4C1F-97EE-CDDFBB3ED0E3}" type="presOf" srcId="{18B99006-2809-4C09-8307-08B93D73BBC6}" destId="{74823C47-6521-460C-8F91-32BB339921A8}" srcOrd="1" destOrd="0" presId="urn:microsoft.com/office/officeart/2005/8/layout/cycle2"/>
    <dgm:cxn modelId="{20DB5F90-CBEC-47AB-AD8C-BD4F6FDCFD76}" type="presOf" srcId="{647BAAFD-D534-4D63-922F-B1E0163565BF}" destId="{C1063B58-7F41-42E8-B426-B8C2062C2E0C}" srcOrd="1" destOrd="0" presId="urn:microsoft.com/office/officeart/2005/8/layout/cycle2"/>
    <dgm:cxn modelId="{9A0D6892-9077-46A5-886C-B23842582BED}" type="presOf" srcId="{A9CB95F4-EB95-4093-B5CA-1269543577E9}" destId="{3A868B02-EA60-4302-92B2-DD4448EA9D38}" srcOrd="0" destOrd="0" presId="urn:microsoft.com/office/officeart/2005/8/layout/cycle2"/>
    <dgm:cxn modelId="{B4FC3893-6BAB-4136-9334-CD9957339FF0}" srcId="{A357A4A2-EA09-4992-9B12-5A9145C39077}" destId="{3CF83056-4F6E-486B-8146-024796B1D0FF}" srcOrd="4" destOrd="0" parTransId="{50B75580-2E9F-4301-B60F-9A7ECDB90FF0}" sibTransId="{647BAAFD-D534-4D63-922F-B1E0163565BF}"/>
    <dgm:cxn modelId="{61E7FCA0-F378-456D-90BE-82B281C658AF}" type="presOf" srcId="{B23A2144-DA92-484F-8FEE-09E2DED02441}" destId="{F29C5C94-3CE6-4D79-A97F-17EB6160C92D}" srcOrd="0" destOrd="0" presId="urn:microsoft.com/office/officeart/2005/8/layout/cycle2"/>
    <dgm:cxn modelId="{FB526EB2-FF83-48AE-BF3F-E6732F57E537}" type="presOf" srcId="{01DE63B7-FE40-47DB-B3BA-9095967080CB}" destId="{40DE89AE-7213-4B6E-BFE7-737C7EF46BE0}" srcOrd="0" destOrd="0" presId="urn:microsoft.com/office/officeart/2005/8/layout/cycle2"/>
    <dgm:cxn modelId="{746FD8D4-5A47-4DF5-B213-3BBD0FFB32F3}" type="presOf" srcId="{634A70F6-84FC-4109-97F4-9949C3A67A54}" destId="{58064AE0-3C6B-4F65-897C-6C0E75C209F5}" srcOrd="0" destOrd="0" presId="urn:microsoft.com/office/officeart/2005/8/layout/cycle2"/>
    <dgm:cxn modelId="{0BB21AD7-7CF1-4896-BE97-CCD81BCC7E2B}" srcId="{A357A4A2-EA09-4992-9B12-5A9145C39077}" destId="{01DE63B7-FE40-47DB-B3BA-9095967080CB}" srcOrd="3" destOrd="0" parTransId="{11CA27C5-F9F4-473E-A114-DF8BCF436AC3}" sibTransId="{E0324C44-1923-45F1-B78C-8D3F1B844975}"/>
    <dgm:cxn modelId="{1782ECDD-E71F-4FB2-B7A7-0B72D9B38094}" type="presOf" srcId="{5801DF40-A64C-4B7A-8863-1566D373ADAD}" destId="{68727BC7-CC04-4621-83F2-99E570FB74A2}" srcOrd="0" destOrd="0" presId="urn:microsoft.com/office/officeart/2005/8/layout/cycle2"/>
    <dgm:cxn modelId="{8E0D96EC-16DE-4825-A048-500761F2E84E}" type="presOf" srcId="{B23A2144-DA92-484F-8FEE-09E2DED02441}" destId="{C4D0E54B-CB99-445B-A246-A6CFB5CD2E1D}" srcOrd="1" destOrd="0" presId="urn:microsoft.com/office/officeart/2005/8/layout/cycle2"/>
    <dgm:cxn modelId="{E24F18F1-B686-45A3-BE59-ECE7E250E827}" type="presOf" srcId="{E0324C44-1923-45F1-B78C-8D3F1B844975}" destId="{F9B55846-4B41-4B64-A298-2FCBAF39ED28}" srcOrd="1" destOrd="0" presId="urn:microsoft.com/office/officeart/2005/8/layout/cycle2"/>
    <dgm:cxn modelId="{8F6E94F4-32AC-479D-9647-4543F71D7EAE}" type="presOf" srcId="{A357A4A2-EA09-4992-9B12-5A9145C39077}" destId="{48729903-F706-4C04-9F41-458EADB21216}" srcOrd="0" destOrd="0" presId="urn:microsoft.com/office/officeart/2005/8/layout/cycle2"/>
    <dgm:cxn modelId="{5A9AB6FE-B446-4258-9535-6EDEFA45064A}" type="presOf" srcId="{2D04CA37-0760-42A9-8751-2353803402BA}" destId="{8F160374-0766-41CB-8F12-768C23C8BAA9}" srcOrd="0" destOrd="0" presId="urn:microsoft.com/office/officeart/2005/8/layout/cycle2"/>
    <dgm:cxn modelId="{B4D1C4B0-7FC0-4780-85B7-D849AEDBE9BF}" type="presParOf" srcId="{48729903-F706-4C04-9F41-458EADB21216}" destId="{68727BC7-CC04-4621-83F2-99E570FB74A2}" srcOrd="0" destOrd="0" presId="urn:microsoft.com/office/officeart/2005/8/layout/cycle2"/>
    <dgm:cxn modelId="{B62011CC-C96D-4406-8FE5-D46BE357D4BE}" type="presParOf" srcId="{48729903-F706-4C04-9F41-458EADB21216}" destId="{3A868B02-EA60-4302-92B2-DD4448EA9D38}" srcOrd="1" destOrd="0" presId="urn:microsoft.com/office/officeart/2005/8/layout/cycle2"/>
    <dgm:cxn modelId="{5C70B949-C93D-4A6C-8787-51D5524CE998}" type="presParOf" srcId="{3A868B02-EA60-4302-92B2-DD4448EA9D38}" destId="{4B3E608D-4342-4872-AA7E-BD09088118E7}" srcOrd="0" destOrd="0" presId="urn:microsoft.com/office/officeart/2005/8/layout/cycle2"/>
    <dgm:cxn modelId="{B68D9681-BD77-424D-9447-31D3C777D55A}" type="presParOf" srcId="{48729903-F706-4C04-9F41-458EADB21216}" destId="{58064AE0-3C6B-4F65-897C-6C0E75C209F5}" srcOrd="2" destOrd="0" presId="urn:microsoft.com/office/officeart/2005/8/layout/cycle2"/>
    <dgm:cxn modelId="{B846A936-B7AE-40F6-8051-41855133C73E}" type="presParOf" srcId="{48729903-F706-4C04-9F41-458EADB21216}" destId="{F29C5C94-3CE6-4D79-A97F-17EB6160C92D}" srcOrd="3" destOrd="0" presId="urn:microsoft.com/office/officeart/2005/8/layout/cycle2"/>
    <dgm:cxn modelId="{3613E057-54A2-49B0-8270-15AFBB112415}" type="presParOf" srcId="{F29C5C94-3CE6-4D79-A97F-17EB6160C92D}" destId="{C4D0E54B-CB99-445B-A246-A6CFB5CD2E1D}" srcOrd="0" destOrd="0" presId="urn:microsoft.com/office/officeart/2005/8/layout/cycle2"/>
    <dgm:cxn modelId="{E8B13353-E2CB-4708-99D3-F015033E2CD9}" type="presParOf" srcId="{48729903-F706-4C04-9F41-458EADB21216}" destId="{8F160374-0766-41CB-8F12-768C23C8BAA9}" srcOrd="4" destOrd="0" presId="urn:microsoft.com/office/officeart/2005/8/layout/cycle2"/>
    <dgm:cxn modelId="{0B79D1A8-2B56-40D8-8262-C9270751B998}" type="presParOf" srcId="{48729903-F706-4C04-9F41-458EADB21216}" destId="{E74EB70F-7759-4371-A70E-A5A67D3FC1AA}" srcOrd="5" destOrd="0" presId="urn:microsoft.com/office/officeart/2005/8/layout/cycle2"/>
    <dgm:cxn modelId="{989893F9-9467-452C-A819-831D5A6B4290}" type="presParOf" srcId="{E74EB70F-7759-4371-A70E-A5A67D3FC1AA}" destId="{74823C47-6521-460C-8F91-32BB339921A8}" srcOrd="0" destOrd="0" presId="urn:microsoft.com/office/officeart/2005/8/layout/cycle2"/>
    <dgm:cxn modelId="{002BBA43-4A2D-4B78-957F-E7CEEEFEEE01}" type="presParOf" srcId="{48729903-F706-4C04-9F41-458EADB21216}" destId="{40DE89AE-7213-4B6E-BFE7-737C7EF46BE0}" srcOrd="6" destOrd="0" presId="urn:microsoft.com/office/officeart/2005/8/layout/cycle2"/>
    <dgm:cxn modelId="{C895822E-6723-4554-9C95-5775498D6A4D}" type="presParOf" srcId="{48729903-F706-4C04-9F41-458EADB21216}" destId="{3497E170-815B-429E-B8DA-CB4E4BD77FD9}" srcOrd="7" destOrd="0" presId="urn:microsoft.com/office/officeart/2005/8/layout/cycle2"/>
    <dgm:cxn modelId="{0B98B74F-7595-4658-897B-D6C2ABF3BF1E}" type="presParOf" srcId="{3497E170-815B-429E-B8DA-CB4E4BD77FD9}" destId="{F9B55846-4B41-4B64-A298-2FCBAF39ED28}" srcOrd="0" destOrd="0" presId="urn:microsoft.com/office/officeart/2005/8/layout/cycle2"/>
    <dgm:cxn modelId="{E5C48CDC-29F4-45A4-84E6-9D8F0B6DCE1A}" type="presParOf" srcId="{48729903-F706-4C04-9F41-458EADB21216}" destId="{D51618B9-B296-4E8A-BA4E-2DE916C771E5}" srcOrd="8" destOrd="0" presId="urn:microsoft.com/office/officeart/2005/8/layout/cycle2"/>
    <dgm:cxn modelId="{9D7CDCC8-5F22-4E05-BC8B-30D00A909B6E}" type="presParOf" srcId="{48729903-F706-4C04-9F41-458EADB21216}" destId="{F700EC65-20B1-44D6-AFEB-A025A0B8EC59}" srcOrd="9" destOrd="0" presId="urn:microsoft.com/office/officeart/2005/8/layout/cycle2"/>
    <dgm:cxn modelId="{8582CFBD-024E-481D-B9D6-9ABC2B150C68}" type="presParOf" srcId="{F700EC65-20B1-44D6-AFEB-A025A0B8EC59}" destId="{C1063B58-7F41-42E8-B426-B8C2062C2E0C}" srcOrd="0" destOrd="0" presId="urn:microsoft.com/office/officeart/2005/8/layout/cycle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D89FF-58B0-40C6-8FC9-F6AA14C1E684}">
      <dsp:nvSpPr>
        <dsp:cNvPr id="0" name=""/>
        <dsp:cNvSpPr/>
      </dsp:nvSpPr>
      <dsp:spPr>
        <a:xfrm>
          <a:off x="1473615" y="173209"/>
          <a:ext cx="3437548" cy="119381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28AF7-0B40-428C-B3CF-157EB6A3D628}">
      <dsp:nvSpPr>
        <dsp:cNvPr id="0" name=""/>
        <dsp:cNvSpPr/>
      </dsp:nvSpPr>
      <dsp:spPr>
        <a:xfrm>
          <a:off x="2864623" y="3096458"/>
          <a:ext cx="666191" cy="426362"/>
        </a:xfrm>
        <a:prstGeom prst="downArrow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EDFEE-E1DF-4823-8F38-0C5B23B7A3E4}">
      <dsp:nvSpPr>
        <dsp:cNvPr id="0" name=""/>
        <dsp:cNvSpPr/>
      </dsp:nvSpPr>
      <dsp:spPr>
        <a:xfrm>
          <a:off x="1598859" y="3464196"/>
          <a:ext cx="3197719" cy="799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成功</a:t>
          </a:r>
        </a:p>
      </dsp:txBody>
      <dsp:txXfrm>
        <a:off x="1598859" y="3464196"/>
        <a:ext cx="3197719" cy="799429"/>
      </dsp:txXfrm>
    </dsp:sp>
    <dsp:sp modelId="{5A56C7E6-016A-4FDB-84E1-391DB0B09377}">
      <dsp:nvSpPr>
        <dsp:cNvPr id="0" name=""/>
        <dsp:cNvSpPr/>
      </dsp:nvSpPr>
      <dsp:spPr>
        <a:xfrm>
          <a:off x="2723390" y="1459225"/>
          <a:ext cx="1199144" cy="11991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机遇</a:t>
          </a:r>
        </a:p>
      </dsp:txBody>
      <dsp:txXfrm>
        <a:off x="2899001" y="1634836"/>
        <a:ext cx="847922" cy="847922"/>
      </dsp:txXfrm>
    </dsp:sp>
    <dsp:sp modelId="{A9F81964-C245-473A-91AC-8C6F4005C914}">
      <dsp:nvSpPr>
        <dsp:cNvPr id="0" name=""/>
        <dsp:cNvSpPr/>
      </dsp:nvSpPr>
      <dsp:spPr>
        <a:xfrm>
          <a:off x="1865335" y="559600"/>
          <a:ext cx="1199144" cy="11991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天赋</a:t>
          </a:r>
        </a:p>
      </dsp:txBody>
      <dsp:txXfrm>
        <a:off x="2040946" y="735211"/>
        <a:ext cx="847922" cy="847922"/>
      </dsp:txXfrm>
    </dsp:sp>
    <dsp:sp modelId="{801E9403-7D4C-4612-996F-87720824C7A6}">
      <dsp:nvSpPr>
        <dsp:cNvPr id="0" name=""/>
        <dsp:cNvSpPr/>
      </dsp:nvSpPr>
      <dsp:spPr>
        <a:xfrm>
          <a:off x="3091128" y="269674"/>
          <a:ext cx="1199144" cy="11991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努力</a:t>
          </a:r>
        </a:p>
      </dsp:txBody>
      <dsp:txXfrm>
        <a:off x="3266739" y="445285"/>
        <a:ext cx="847922" cy="847922"/>
      </dsp:txXfrm>
    </dsp:sp>
    <dsp:sp modelId="{524701D3-3544-49BC-AE74-58401717797A}">
      <dsp:nvSpPr>
        <dsp:cNvPr id="0" name=""/>
        <dsp:cNvSpPr/>
      </dsp:nvSpPr>
      <dsp:spPr>
        <a:xfrm>
          <a:off x="1332382" y="26647"/>
          <a:ext cx="3730672" cy="2984538"/>
        </a:xfrm>
        <a:prstGeom prst="funnel">
          <a:avLst/>
        </a:prstGeom>
        <a:solidFill>
          <a:schemeClr val="accent2">
            <a:lumMod val="20000"/>
            <a:lumOff val="80000"/>
            <a:alpha val="4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27BC7-CC04-4621-83F2-99E570FB74A2}">
      <dsp:nvSpPr>
        <dsp:cNvPr id="0" name=""/>
        <dsp:cNvSpPr/>
      </dsp:nvSpPr>
      <dsp:spPr>
        <a:xfrm>
          <a:off x="2225230" y="366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构思</a:t>
          </a:r>
        </a:p>
      </dsp:txBody>
      <dsp:txXfrm>
        <a:off x="2389364" y="164500"/>
        <a:ext cx="792507" cy="792507"/>
      </dsp:txXfrm>
    </dsp:sp>
    <dsp:sp modelId="{3A868B02-EA60-4302-92B2-DD4448EA9D38}">
      <dsp:nvSpPr>
        <dsp:cNvPr id="0" name=""/>
        <dsp:cNvSpPr/>
      </dsp:nvSpPr>
      <dsp:spPr>
        <a:xfrm rot="2160000">
          <a:off x="3310823" y="861802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319387" y="911098"/>
        <a:ext cx="209255" cy="226957"/>
      </dsp:txXfrm>
    </dsp:sp>
    <dsp:sp modelId="{58064AE0-3C6B-4F65-897C-6C0E75C209F5}">
      <dsp:nvSpPr>
        <dsp:cNvPr id="0" name=""/>
        <dsp:cNvSpPr/>
      </dsp:nvSpPr>
      <dsp:spPr>
        <a:xfrm>
          <a:off x="3588266" y="990670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逻辑</a:t>
          </a:r>
        </a:p>
      </dsp:txBody>
      <dsp:txXfrm>
        <a:off x="3752400" y="1154804"/>
        <a:ext cx="792507" cy="792507"/>
      </dsp:txXfrm>
    </dsp:sp>
    <dsp:sp modelId="{F29C5C94-3CE6-4D79-A97F-17EB6160C92D}">
      <dsp:nvSpPr>
        <dsp:cNvPr id="0" name=""/>
        <dsp:cNvSpPr/>
      </dsp:nvSpPr>
      <dsp:spPr>
        <a:xfrm rot="6480000">
          <a:off x="3741484" y="2155053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10800000">
        <a:off x="3800180" y="2188060"/>
        <a:ext cx="209255" cy="226957"/>
      </dsp:txXfrm>
    </dsp:sp>
    <dsp:sp modelId="{8F160374-0766-41CB-8F12-768C23C8BAA9}">
      <dsp:nvSpPr>
        <dsp:cNvPr id="0" name=""/>
        <dsp:cNvSpPr/>
      </dsp:nvSpPr>
      <dsp:spPr>
        <a:xfrm>
          <a:off x="3067632" y="2593015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文字</a:t>
          </a:r>
        </a:p>
      </dsp:txBody>
      <dsp:txXfrm>
        <a:off x="3231766" y="2757149"/>
        <a:ext cx="792507" cy="792507"/>
      </dsp:txXfrm>
    </dsp:sp>
    <dsp:sp modelId="{E74EB70F-7759-4371-A70E-A5A67D3FC1AA}">
      <dsp:nvSpPr>
        <dsp:cNvPr id="0" name=""/>
        <dsp:cNvSpPr/>
      </dsp:nvSpPr>
      <dsp:spPr>
        <a:xfrm rot="10800000">
          <a:off x="2644610" y="2964272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10800000">
        <a:off x="2734290" y="3039924"/>
        <a:ext cx="209255" cy="226957"/>
      </dsp:txXfrm>
    </dsp:sp>
    <dsp:sp modelId="{40DE89AE-7213-4B6E-BFE7-737C7EF46BE0}">
      <dsp:nvSpPr>
        <dsp:cNvPr id="0" name=""/>
        <dsp:cNvSpPr/>
      </dsp:nvSpPr>
      <dsp:spPr>
        <a:xfrm>
          <a:off x="1382827" y="2593015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图片</a:t>
          </a:r>
        </a:p>
      </dsp:txBody>
      <dsp:txXfrm>
        <a:off x="1546961" y="2757149"/>
        <a:ext cx="792507" cy="792507"/>
      </dsp:txXfrm>
    </dsp:sp>
    <dsp:sp modelId="{3497E170-815B-429E-B8DA-CB4E4BD77FD9}">
      <dsp:nvSpPr>
        <dsp:cNvPr id="0" name=""/>
        <dsp:cNvSpPr/>
      </dsp:nvSpPr>
      <dsp:spPr>
        <a:xfrm rot="15120000">
          <a:off x="1536045" y="2171146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10800000">
        <a:off x="1594741" y="2289443"/>
        <a:ext cx="209255" cy="226957"/>
      </dsp:txXfrm>
    </dsp:sp>
    <dsp:sp modelId="{D51618B9-B296-4E8A-BA4E-2DE916C771E5}">
      <dsp:nvSpPr>
        <dsp:cNvPr id="0" name=""/>
        <dsp:cNvSpPr/>
      </dsp:nvSpPr>
      <dsp:spPr>
        <a:xfrm>
          <a:off x="862193" y="990670"/>
          <a:ext cx="1120775" cy="112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阿里巴巴普惠体 R" panose="00020600040101010101" pitchFamily="18" charset="-122"/>
              <a:ea typeface="阿里巴巴普惠体 R" panose="00020600040101010101" pitchFamily="18" charset="-122"/>
            </a:rPr>
            <a:t>排版</a:t>
          </a:r>
          <a:endParaRPr lang="en-US" altLang="zh-CN" sz="2400" kern="1200" dirty="0">
            <a:latin typeface="阿里巴巴普惠体 R" panose="00020600040101010101" pitchFamily="18" charset="-122"/>
            <a:ea typeface="阿里巴巴普惠体 R" panose="00020600040101010101" pitchFamily="18" charset="-122"/>
          </a:endParaRPr>
        </a:p>
      </dsp:txBody>
      <dsp:txXfrm>
        <a:off x="1026327" y="1154804"/>
        <a:ext cx="792507" cy="792507"/>
      </dsp:txXfrm>
    </dsp:sp>
    <dsp:sp modelId="{F700EC65-20B1-44D6-AFEB-A025A0B8EC59}">
      <dsp:nvSpPr>
        <dsp:cNvPr id="0" name=""/>
        <dsp:cNvSpPr/>
      </dsp:nvSpPr>
      <dsp:spPr>
        <a:xfrm rot="19440000">
          <a:off x="1947787" y="871748"/>
          <a:ext cx="298935" cy="378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956351" y="973756"/>
        <a:ext cx="209255" cy="22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C2ECD-6618-462F-AAC2-A87833ACDD8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BF907-E9DB-4DDA-8944-E830E3DD82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EBF907-E9DB-4DDA-8944-E830E3DD82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BF907-E9DB-4DDA-8944-E830E3DD82C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1383793" y="3075036"/>
            <a:ext cx="942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400" spc="80" dirty="0">
              <a:solidFill>
                <a:schemeClr val="tx2"/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1" hasCustomPrompt="1"/>
          </p:nvPr>
        </p:nvSpPr>
        <p:spPr>
          <a:xfrm>
            <a:off x="1186435" y="2490314"/>
            <a:ext cx="9819131" cy="313932"/>
          </a:xfrm>
        </p:spPr>
        <p:txBody>
          <a:bodyPr>
            <a:sp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altLang="zh-CN" dirty="0"/>
              <a:t>GENERAL ACADEMIC TEMPLATE OF SHANXI COLLEGE OF ARCHITECTURAL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1157605"/>
            <a:ext cx="10515600" cy="1325563"/>
          </a:xfrm>
        </p:spPr>
        <p:txBody>
          <a:bodyPr>
            <a:normAutofit/>
          </a:bodyPr>
          <a:lstStyle>
            <a:lvl1pPr algn="ctr">
              <a:defRPr sz="6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人团队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1987951" y="1673940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1"/>
          </p:nvPr>
        </p:nvSpPr>
        <p:spPr>
          <a:xfrm>
            <a:off x="6675453" y="1673939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/>
          <p:cNvSpPr>
            <a:spLocks noGrp="1"/>
          </p:cNvSpPr>
          <p:nvPr>
            <p:ph type="pic" sz="quarter" idx="12"/>
          </p:nvPr>
        </p:nvSpPr>
        <p:spPr>
          <a:xfrm>
            <a:off x="1987951" y="4004256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/>
          <p:cNvSpPr>
            <a:spLocks noGrp="1"/>
          </p:cNvSpPr>
          <p:nvPr>
            <p:ph type="pic" sz="quarter" idx="13"/>
          </p:nvPr>
        </p:nvSpPr>
        <p:spPr>
          <a:xfrm>
            <a:off x="6675454" y="4004256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E57A9BB-2D47-42B3-A96E-57B5DC25028D}"/>
              </a:ext>
            </a:extLst>
          </p:cNvPr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550CEEC-82CB-4D44-B7FA-FF736C4CA585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3270000" y="1692673"/>
            <a:ext cx="5652000" cy="3531261"/>
          </a:xfrm>
          <a:custGeom>
            <a:avLst/>
            <a:gdLst>
              <a:gd name="connsiteX0" fmla="*/ 0 w 5682445"/>
              <a:gd name="connsiteY0" fmla="*/ 0 h 3531261"/>
              <a:gd name="connsiteX1" fmla="*/ 5682445 w 5682445"/>
              <a:gd name="connsiteY1" fmla="*/ 0 h 3531261"/>
              <a:gd name="connsiteX2" fmla="*/ 5682445 w 5682445"/>
              <a:gd name="connsiteY2" fmla="*/ 3531261 h 3531261"/>
              <a:gd name="connsiteX3" fmla="*/ 0 w 5682445"/>
              <a:gd name="connsiteY3" fmla="*/ 3531261 h 353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2445" h="3531261">
                <a:moveTo>
                  <a:pt x="0" y="0"/>
                </a:moveTo>
                <a:lnTo>
                  <a:pt x="5682445" y="0"/>
                </a:lnTo>
                <a:lnTo>
                  <a:pt x="5682445" y="3531261"/>
                </a:lnTo>
                <a:lnTo>
                  <a:pt x="0" y="35312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B1EE79-A0A4-4DA0-92E0-A62531DB12CB}"/>
              </a:ext>
            </a:extLst>
          </p:cNvPr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1030F15-05B8-4F0D-AAC2-5691D81A4CBB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4267201" y="2352575"/>
            <a:ext cx="3677918" cy="4505425"/>
          </a:xfrm>
          <a:custGeom>
            <a:avLst/>
            <a:gdLst>
              <a:gd name="connsiteX0" fmla="*/ 2845857 w 3677918"/>
              <a:gd name="connsiteY0" fmla="*/ 0 h 4505425"/>
              <a:gd name="connsiteX1" fmla="*/ 2846916 w 3677918"/>
              <a:gd name="connsiteY1" fmla="*/ 0 h 4505425"/>
              <a:gd name="connsiteX2" fmla="*/ 2846916 w 3677918"/>
              <a:gd name="connsiteY2" fmla="*/ 57315 h 4505425"/>
              <a:gd name="connsiteX3" fmla="*/ 2845857 w 3677918"/>
              <a:gd name="connsiteY3" fmla="*/ 58135 h 4505425"/>
              <a:gd name="connsiteX4" fmla="*/ 812799 w 3677918"/>
              <a:gd name="connsiteY4" fmla="*/ 0 h 4505425"/>
              <a:gd name="connsiteX5" fmla="*/ 814387 w 3677918"/>
              <a:gd name="connsiteY5" fmla="*/ 0 h 4505425"/>
              <a:gd name="connsiteX6" fmla="*/ 814387 w 3677918"/>
              <a:gd name="connsiteY6" fmla="*/ 58135 h 4505425"/>
              <a:gd name="connsiteX7" fmla="*/ 812799 w 3677918"/>
              <a:gd name="connsiteY7" fmla="*/ 56905 h 4505425"/>
              <a:gd name="connsiteX8" fmla="*/ 381871 w 3677918"/>
              <a:gd name="connsiteY8" fmla="*/ 0 h 4505425"/>
              <a:gd name="connsiteX9" fmla="*/ 756253 w 3677918"/>
              <a:gd name="connsiteY9" fmla="*/ 0 h 4505425"/>
              <a:gd name="connsiteX10" fmla="*/ 759851 w 3677918"/>
              <a:gd name="connsiteY10" fmla="*/ 2927 h 4505425"/>
              <a:gd name="connsiteX11" fmla="*/ 798738 w 3677918"/>
              <a:gd name="connsiteY11" fmla="*/ 20411 h 4505425"/>
              <a:gd name="connsiteX12" fmla="*/ 811998 w 3677918"/>
              <a:gd name="connsiteY12" fmla="*/ 56285 h 4505425"/>
              <a:gd name="connsiteX13" fmla="*/ 812799 w 3677918"/>
              <a:gd name="connsiteY13" fmla="*/ 56905 h 4505425"/>
              <a:gd name="connsiteX14" fmla="*/ 812799 w 3677918"/>
              <a:gd name="connsiteY14" fmla="*/ 86693 h 4505425"/>
              <a:gd name="connsiteX15" fmla="*/ 1022969 w 3677918"/>
              <a:gd name="connsiteY15" fmla="*/ 296863 h 4505425"/>
              <a:gd name="connsiteX16" fmla="*/ 2636746 w 3677918"/>
              <a:gd name="connsiteY16" fmla="*/ 296863 h 4505425"/>
              <a:gd name="connsiteX17" fmla="*/ 2846916 w 3677918"/>
              <a:gd name="connsiteY17" fmla="*/ 86693 h 4505425"/>
              <a:gd name="connsiteX18" fmla="*/ 2846916 w 3677918"/>
              <a:gd name="connsiteY18" fmla="*/ 57315 h 4505425"/>
              <a:gd name="connsiteX19" fmla="*/ 2848246 w 3677918"/>
              <a:gd name="connsiteY19" fmla="*/ 56285 h 4505425"/>
              <a:gd name="connsiteX20" fmla="*/ 2861506 w 3677918"/>
              <a:gd name="connsiteY20" fmla="*/ 20411 h 4505425"/>
              <a:gd name="connsiteX21" fmla="*/ 2900393 w 3677918"/>
              <a:gd name="connsiteY21" fmla="*/ 2927 h 4505425"/>
              <a:gd name="connsiteX22" fmla="*/ 2903992 w 3677918"/>
              <a:gd name="connsiteY22" fmla="*/ 0 h 4505425"/>
              <a:gd name="connsiteX23" fmla="*/ 3280809 w 3677918"/>
              <a:gd name="connsiteY23" fmla="*/ 0 h 4505425"/>
              <a:gd name="connsiteX24" fmla="*/ 3662680 w 3677918"/>
              <a:gd name="connsiteY24" fmla="*/ 381871 h 4505425"/>
              <a:gd name="connsiteX25" fmla="*/ 3662680 w 3677918"/>
              <a:gd name="connsiteY25" fmla="*/ 4291642 h 4505425"/>
              <a:gd name="connsiteX26" fmla="*/ 3677918 w 3677918"/>
              <a:gd name="connsiteY26" fmla="*/ 4291642 h 4505425"/>
              <a:gd name="connsiteX27" fmla="*/ 3677918 w 3677918"/>
              <a:gd name="connsiteY27" fmla="*/ 4505425 h 4505425"/>
              <a:gd name="connsiteX28" fmla="*/ 0 w 3677918"/>
              <a:gd name="connsiteY28" fmla="*/ 4505425 h 4505425"/>
              <a:gd name="connsiteX29" fmla="*/ 0 w 3677918"/>
              <a:gd name="connsiteY29" fmla="*/ 4484028 h 4505425"/>
              <a:gd name="connsiteX30" fmla="*/ 0 w 3677918"/>
              <a:gd name="connsiteY30" fmla="*/ 4291642 h 4505425"/>
              <a:gd name="connsiteX31" fmla="*/ 0 w 3677918"/>
              <a:gd name="connsiteY31" fmla="*/ 381871 h 4505425"/>
              <a:gd name="connsiteX32" fmla="*/ 381871 w 3677918"/>
              <a:gd name="connsiteY32" fmla="*/ 0 h 45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77918" h="4505425">
                <a:moveTo>
                  <a:pt x="2845857" y="0"/>
                </a:moveTo>
                <a:lnTo>
                  <a:pt x="2846916" y="0"/>
                </a:lnTo>
                <a:lnTo>
                  <a:pt x="2846916" y="57315"/>
                </a:lnTo>
                <a:lnTo>
                  <a:pt x="2845857" y="58135"/>
                </a:lnTo>
                <a:close/>
                <a:moveTo>
                  <a:pt x="812799" y="0"/>
                </a:moveTo>
                <a:lnTo>
                  <a:pt x="814387" y="0"/>
                </a:lnTo>
                <a:lnTo>
                  <a:pt x="814387" y="58135"/>
                </a:lnTo>
                <a:lnTo>
                  <a:pt x="812799" y="56905"/>
                </a:lnTo>
                <a:close/>
                <a:moveTo>
                  <a:pt x="381871" y="0"/>
                </a:moveTo>
                <a:lnTo>
                  <a:pt x="756253" y="0"/>
                </a:lnTo>
                <a:lnTo>
                  <a:pt x="759851" y="2927"/>
                </a:lnTo>
                <a:cubicBezTo>
                  <a:pt x="769083" y="5312"/>
                  <a:pt x="791919" y="7334"/>
                  <a:pt x="798738" y="20411"/>
                </a:cubicBezTo>
                <a:cubicBezTo>
                  <a:pt x="808427" y="30298"/>
                  <a:pt x="810038" y="49496"/>
                  <a:pt x="811998" y="56285"/>
                </a:cubicBezTo>
                <a:lnTo>
                  <a:pt x="812799" y="56905"/>
                </a:lnTo>
                <a:lnTo>
                  <a:pt x="812799" y="86693"/>
                </a:lnTo>
                <a:cubicBezTo>
                  <a:pt x="812799" y="202767"/>
                  <a:pt x="906895" y="296863"/>
                  <a:pt x="1022969" y="296863"/>
                </a:cubicBezTo>
                <a:lnTo>
                  <a:pt x="2636746" y="296863"/>
                </a:lnTo>
                <a:cubicBezTo>
                  <a:pt x="2752820" y="296863"/>
                  <a:pt x="2846916" y="202767"/>
                  <a:pt x="2846916" y="86693"/>
                </a:cubicBezTo>
                <a:lnTo>
                  <a:pt x="2846916" y="57315"/>
                </a:lnTo>
                <a:lnTo>
                  <a:pt x="2848246" y="56285"/>
                </a:lnTo>
                <a:cubicBezTo>
                  <a:pt x="2850206" y="49496"/>
                  <a:pt x="2851817" y="30298"/>
                  <a:pt x="2861506" y="20411"/>
                </a:cubicBezTo>
                <a:cubicBezTo>
                  <a:pt x="2868326" y="7334"/>
                  <a:pt x="2891162" y="5312"/>
                  <a:pt x="2900393" y="2927"/>
                </a:cubicBezTo>
                <a:lnTo>
                  <a:pt x="2903992" y="0"/>
                </a:lnTo>
                <a:lnTo>
                  <a:pt x="3280809" y="0"/>
                </a:lnTo>
                <a:cubicBezTo>
                  <a:pt x="3491711" y="0"/>
                  <a:pt x="3662680" y="170969"/>
                  <a:pt x="3662680" y="381871"/>
                </a:cubicBezTo>
                <a:lnTo>
                  <a:pt x="3662680" y="4291642"/>
                </a:lnTo>
                <a:lnTo>
                  <a:pt x="3677918" y="4291642"/>
                </a:lnTo>
                <a:lnTo>
                  <a:pt x="3677918" y="4505425"/>
                </a:lnTo>
                <a:lnTo>
                  <a:pt x="0" y="4505425"/>
                </a:lnTo>
                <a:lnTo>
                  <a:pt x="0" y="4484028"/>
                </a:lnTo>
                <a:lnTo>
                  <a:pt x="0" y="4291642"/>
                </a:lnTo>
                <a:lnTo>
                  <a:pt x="0" y="381871"/>
                </a:lnTo>
                <a:cubicBezTo>
                  <a:pt x="0" y="170969"/>
                  <a:pt x="170969" y="0"/>
                  <a:pt x="3818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181C138-F676-4B05-A4D1-9CF11E6D03EE}"/>
              </a:ext>
            </a:extLst>
          </p:cNvPr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9E88D32-813F-486E-87EB-F4F112E61CB0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4165600" y="2693988"/>
            <a:ext cx="1697038" cy="21732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1380772" y="2693988"/>
            <a:ext cx="1697038" cy="21732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8843495" y="2305050"/>
            <a:ext cx="2099143" cy="14747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E484AE2-B9DB-4A89-BB51-05FC59FC4637}"/>
              </a:ext>
            </a:extLst>
          </p:cNvPr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DD93CC-EE0C-4FFE-9934-12BB7855C183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A5FCB1-5872-47E4-8005-C02924DE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2F4C4-E2FD-4440-B106-9B2D7D210CE9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9C6237-4E7F-4B9D-A722-BB6099F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DFB500-091C-45AA-912A-EA9391B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52985B-615B-437A-BE88-E1843AD96F7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EAB1A-DFA4-42BF-B4C5-826CEA05C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8" b="2585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81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833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658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82CC82CA-FEF8-48E2-87E7-3EC3EC331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9288" r="17619" b="9288"/>
          <a:stretch>
            <a:fillRect/>
          </a:stretch>
        </p:blipFill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90D43-76B8-47FA-9AE0-7F241A93D6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6350" t="31576" r="35008" b="28815"/>
          <a:stretch>
            <a:fillRect/>
          </a:stretch>
        </p:blipFill>
        <p:spPr>
          <a:xfrm flipV="1">
            <a:off x="-1045025" y="-587827"/>
            <a:ext cx="14282054" cy="8033654"/>
          </a:xfrm>
          <a:custGeom>
            <a:avLst/>
            <a:gdLst>
              <a:gd name="connsiteX0" fmla="*/ 0 w 12191999"/>
              <a:gd name="connsiteY0" fmla="*/ 6858000 h 6858000"/>
              <a:gd name="connsiteX1" fmla="*/ 12191999 w 12191999"/>
              <a:gd name="connsiteY1" fmla="*/ 6858000 h 6858000"/>
              <a:gd name="connsiteX2" fmla="*/ 12191999 w 12191999"/>
              <a:gd name="connsiteY2" fmla="*/ 0 h 6858000"/>
              <a:gd name="connsiteX3" fmla="*/ 0 w 1219199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6858000"/>
                </a:moveTo>
                <a:lnTo>
                  <a:pt x="12191999" y="685800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9799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28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8635999" y="0"/>
            <a:ext cx="3596485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BF8F24D-88B3-4A2D-A9B8-B3D374B00C08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96508" y="2311011"/>
            <a:ext cx="7254627" cy="701731"/>
          </a:xfrm>
        </p:spPr>
        <p:txBody>
          <a:bodyPr>
            <a:spAutoFit/>
          </a:bodyPr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7857748" y="3419118"/>
            <a:ext cx="3308092" cy="1540871"/>
          </a:xfrm>
        </p:spPr>
        <p:txBody>
          <a:bodyPr wrap="square">
            <a:spAutoFit/>
          </a:bodyPr>
          <a:lstStyle>
            <a:lvl1pPr marL="5143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6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  <a:lvl2pPr marL="9715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4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2pPr>
            <a:lvl3pPr marL="1314450" indent="-1714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2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3pPr>
            <a:lvl4pPr marL="1771650" indent="-1714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1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4pPr>
            <a:lvl5pPr marL="2228850" indent="-1714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11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2"/>
          </p:nvPr>
        </p:nvSpPr>
        <p:spPr>
          <a:xfrm>
            <a:off x="-1" y="3106058"/>
            <a:ext cx="3402868" cy="3751943"/>
          </a:xfrm>
          <a:custGeom>
            <a:avLst/>
            <a:gdLst>
              <a:gd name="connsiteX0" fmla="*/ 1015268 w 3402868"/>
              <a:gd name="connsiteY0" fmla="*/ 0 h 3751943"/>
              <a:gd name="connsiteX1" fmla="*/ 3402868 w 3402868"/>
              <a:gd name="connsiteY1" fmla="*/ 3751943 h 3751943"/>
              <a:gd name="connsiteX2" fmla="*/ 0 w 3402868"/>
              <a:gd name="connsiteY2" fmla="*/ 3751943 h 3751943"/>
              <a:gd name="connsiteX3" fmla="*/ 0 w 3402868"/>
              <a:gd name="connsiteY3" fmla="*/ 1595421 h 375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868" h="3751943">
                <a:moveTo>
                  <a:pt x="1015268" y="0"/>
                </a:moveTo>
                <a:lnTo>
                  <a:pt x="3402868" y="3751943"/>
                </a:lnTo>
                <a:lnTo>
                  <a:pt x="0" y="3751943"/>
                </a:lnTo>
                <a:lnTo>
                  <a:pt x="0" y="15954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流程图: 摘录 19"/>
          <p:cNvSpPr/>
          <p:nvPr userDrawn="1"/>
        </p:nvSpPr>
        <p:spPr>
          <a:xfrm>
            <a:off x="3865957" y="5929162"/>
            <a:ext cx="1182157" cy="928838"/>
          </a:xfrm>
          <a:prstGeom prst="flowChartExtra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1" name="任意多边形: 形状 40"/>
          <p:cNvSpPr/>
          <p:nvPr userDrawn="1"/>
        </p:nvSpPr>
        <p:spPr>
          <a:xfrm>
            <a:off x="1" y="2832735"/>
            <a:ext cx="3596052" cy="4025264"/>
          </a:xfrm>
          <a:custGeom>
            <a:avLst/>
            <a:gdLst>
              <a:gd name="connsiteX0" fmla="*/ 1015267 w 3596052"/>
              <a:gd name="connsiteY0" fmla="*/ 0 h 4025264"/>
              <a:gd name="connsiteX1" fmla="*/ 3596052 w 3596052"/>
              <a:gd name="connsiteY1" fmla="*/ 4025264 h 4025264"/>
              <a:gd name="connsiteX2" fmla="*/ 0 w 3596052"/>
              <a:gd name="connsiteY2" fmla="*/ 4025264 h 4025264"/>
              <a:gd name="connsiteX3" fmla="*/ 0 w 3596052"/>
              <a:gd name="connsiteY3" fmla="*/ 1583518 h 40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052" h="4025264">
                <a:moveTo>
                  <a:pt x="1015267" y="0"/>
                </a:moveTo>
                <a:lnTo>
                  <a:pt x="3596052" y="4025264"/>
                </a:lnTo>
                <a:lnTo>
                  <a:pt x="0" y="4025264"/>
                </a:lnTo>
                <a:lnTo>
                  <a:pt x="0" y="1583518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3712432" y="5687906"/>
            <a:ext cx="1489211" cy="1170094"/>
          </a:xfrm>
          <a:custGeom>
            <a:avLst/>
            <a:gdLst>
              <a:gd name="connsiteX0" fmla="*/ 744605 w 1489211"/>
              <a:gd name="connsiteY0" fmla="*/ 0 h 1170094"/>
              <a:gd name="connsiteX1" fmla="*/ 1489211 w 1489211"/>
              <a:gd name="connsiteY1" fmla="*/ 1170094 h 1170094"/>
              <a:gd name="connsiteX2" fmla="*/ 0 w 1489211"/>
              <a:gd name="connsiteY2" fmla="*/ 1170094 h 117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9211" h="1170094">
                <a:moveTo>
                  <a:pt x="744605" y="0"/>
                </a:moveTo>
                <a:lnTo>
                  <a:pt x="1489211" y="1170094"/>
                </a:lnTo>
                <a:lnTo>
                  <a:pt x="0" y="117009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0800000">
            <a:off x="0" y="0"/>
            <a:ext cx="7478453" cy="6035040"/>
          </a:xfrm>
          <a:custGeom>
            <a:avLst/>
            <a:gdLst>
              <a:gd name="connsiteX0" fmla="*/ 7478453 w 7478453"/>
              <a:gd name="connsiteY0" fmla="*/ 6035040 h 6035040"/>
              <a:gd name="connsiteX1" fmla="*/ 0 w 7478453"/>
              <a:gd name="connsiteY1" fmla="*/ 6035040 h 6035040"/>
              <a:gd name="connsiteX2" fmla="*/ 3840480 w 7478453"/>
              <a:gd name="connsiteY2" fmla="*/ 0 h 6035040"/>
              <a:gd name="connsiteX3" fmla="*/ 7478453 w 7478453"/>
              <a:gd name="connsiteY3" fmla="*/ 5716814 h 603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8453" h="6035040">
                <a:moveTo>
                  <a:pt x="7478453" y="6035040"/>
                </a:moveTo>
                <a:lnTo>
                  <a:pt x="0" y="6035040"/>
                </a:lnTo>
                <a:lnTo>
                  <a:pt x="3840480" y="0"/>
                </a:lnTo>
                <a:lnTo>
                  <a:pt x="7478453" y="5716814"/>
                </a:lnTo>
                <a:close/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202236" y="-2186867"/>
            <a:ext cx="6602441" cy="6844379"/>
            <a:chOff x="-202236" y="-2186867"/>
            <a:chExt cx="6602441" cy="6844379"/>
          </a:xfrm>
        </p:grpSpPr>
        <p:sp>
          <p:nvSpPr>
            <p:cNvPr id="33" name="矩形 32"/>
            <p:cNvSpPr/>
            <p:nvPr userDrawn="1"/>
          </p:nvSpPr>
          <p:spPr>
            <a:xfrm rot="1978717">
              <a:off x="5876965" y="2078431"/>
              <a:ext cx="523240" cy="744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24" name="任意多边形: 形状 23"/>
            <p:cNvSpPr/>
            <p:nvPr userDrawn="1"/>
          </p:nvSpPr>
          <p:spPr>
            <a:xfrm rot="7446278">
              <a:off x="-387256" y="-2001847"/>
              <a:ext cx="6844379" cy="6474339"/>
            </a:xfrm>
            <a:custGeom>
              <a:avLst/>
              <a:gdLst>
                <a:gd name="connsiteX0" fmla="*/ 4122392 w 6844379"/>
                <a:gd name="connsiteY0" fmla="*/ 6474339 h 6474339"/>
                <a:gd name="connsiteX1" fmla="*/ 0 w 6844379"/>
                <a:gd name="connsiteY1" fmla="*/ 386652 h 6474339"/>
                <a:gd name="connsiteX2" fmla="*/ 2506787 w 6844379"/>
                <a:gd name="connsiteY2" fmla="*/ 315167 h 6474339"/>
                <a:gd name="connsiteX3" fmla="*/ 2707348 w 6844379"/>
                <a:gd name="connsiteY3" fmla="*/ 0 h 6474339"/>
                <a:gd name="connsiteX4" fmla="*/ 2900759 w 6844379"/>
                <a:gd name="connsiteY4" fmla="*/ 303932 h 6474339"/>
                <a:gd name="connsiteX5" fmla="*/ 6844379 w 6844379"/>
                <a:gd name="connsiteY5" fmla="*/ 191474 h 647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379" h="6474339">
                  <a:moveTo>
                    <a:pt x="4122392" y="6474339"/>
                  </a:moveTo>
                  <a:lnTo>
                    <a:pt x="0" y="386652"/>
                  </a:lnTo>
                  <a:lnTo>
                    <a:pt x="2506787" y="315167"/>
                  </a:lnTo>
                  <a:lnTo>
                    <a:pt x="2707348" y="0"/>
                  </a:lnTo>
                  <a:lnTo>
                    <a:pt x="2900759" y="303932"/>
                  </a:lnTo>
                  <a:lnTo>
                    <a:pt x="6844379" y="1914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5" name="椭圆 24"/>
          <p:cNvSpPr/>
          <p:nvPr userDrawn="1"/>
        </p:nvSpPr>
        <p:spPr>
          <a:xfrm>
            <a:off x="6119543" y="2012949"/>
            <a:ext cx="101600" cy="101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10242717" y="3775809"/>
            <a:ext cx="1961394" cy="3082191"/>
          </a:xfrm>
          <a:custGeom>
            <a:avLst/>
            <a:gdLst>
              <a:gd name="connsiteX0" fmla="*/ 1961394 w 1961394"/>
              <a:gd name="connsiteY0" fmla="*/ 0 h 3082191"/>
              <a:gd name="connsiteX1" fmla="*/ 1961394 w 1961394"/>
              <a:gd name="connsiteY1" fmla="*/ 3082191 h 3082191"/>
              <a:gd name="connsiteX2" fmla="*/ 0 w 1961394"/>
              <a:gd name="connsiteY2" fmla="*/ 3082191 h 3082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1394" h="3082191">
                <a:moveTo>
                  <a:pt x="1961394" y="0"/>
                </a:moveTo>
                <a:lnTo>
                  <a:pt x="1961394" y="3082191"/>
                </a:lnTo>
                <a:lnTo>
                  <a:pt x="0" y="30821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9979025" y="5611376"/>
            <a:ext cx="823521" cy="1265431"/>
            <a:chOff x="9979025" y="5611376"/>
            <a:chExt cx="823521" cy="1265431"/>
          </a:xfrm>
        </p:grpSpPr>
        <p:cxnSp>
          <p:nvCxnSpPr>
            <p:cNvPr id="28" name="直接连接符 27"/>
            <p:cNvCxnSpPr/>
            <p:nvPr/>
          </p:nvCxnSpPr>
          <p:spPr>
            <a:xfrm flipH="1">
              <a:off x="9979025" y="5687906"/>
              <a:ext cx="764117" cy="1188901"/>
            </a:xfrm>
            <a:prstGeom prst="line">
              <a:avLst/>
            </a:prstGeom>
            <a:ln w="1270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>
              <a:off x="10700946" y="5611376"/>
              <a:ext cx="101600" cy="101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551843"/>
            <a:ext cx="1382443" cy="4845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个类目图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333998" y="1905000"/>
            <a:ext cx="6858002" cy="33623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4AFF94B-9E74-4475-8794-47760FA81DE0}"/>
              </a:ext>
            </a:extLst>
          </p:cNvPr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80A05A0-8B1A-4476-B015-788CF67DAB26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个类目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60400" y="4932952"/>
            <a:ext cx="10858500" cy="929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635750" y="1365250"/>
            <a:ext cx="4204547" cy="44973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B0772A1-EE49-4DB0-A328-89D69F05AE73}"/>
              </a:ext>
            </a:extLst>
          </p:cNvPr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1575369-2C22-413F-A9A9-D31C9CDA9968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个类目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0400" y="1391179"/>
            <a:ext cx="10880725" cy="189653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41104F-FC16-4ABC-A3BE-9D8B91A34B12}"/>
              </a:ext>
            </a:extLst>
          </p:cNvPr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21C2A97-FB0B-493E-B8C1-8976776D6060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信息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883288" y="1881151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1837CA1-AA23-472A-92A2-1179F5BFDDC9}"/>
              </a:ext>
            </a:extLst>
          </p:cNvPr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576B8E5-7DF8-45BC-B771-62CA17FFF8DA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团队图片占位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iconfont-11417-5421004"/>
          <p:cNvSpPr>
            <a:spLocks noChangeAspect="1"/>
          </p:cNvSpPr>
          <p:nvPr userDrawn="1"/>
        </p:nvSpPr>
        <p:spPr bwMode="auto">
          <a:xfrm>
            <a:off x="660400" y="421023"/>
            <a:ext cx="470319" cy="503767"/>
          </a:xfrm>
          <a:custGeom>
            <a:avLst/>
            <a:gdLst>
              <a:gd name="T0" fmla="*/ 10329 w 10458"/>
              <a:gd name="T1" fmla="*/ 10378 h 11201"/>
              <a:gd name="T2" fmla="*/ 8170 w 10458"/>
              <a:gd name="T3" fmla="*/ 2575 h 11201"/>
              <a:gd name="T4" fmla="*/ 8107 w 10458"/>
              <a:gd name="T5" fmla="*/ 10379 h 11201"/>
              <a:gd name="T6" fmla="*/ 8060 w 10458"/>
              <a:gd name="T7" fmla="*/ 0 h 11201"/>
              <a:gd name="T8" fmla="*/ 6368 w 10458"/>
              <a:gd name="T9" fmla="*/ 4791 h 11201"/>
              <a:gd name="T10" fmla="*/ 3973 w 10458"/>
              <a:gd name="T11" fmla="*/ 4058 h 11201"/>
              <a:gd name="T12" fmla="*/ 1315 w 10458"/>
              <a:gd name="T13" fmla="*/ 5863 h 11201"/>
              <a:gd name="T14" fmla="*/ 218 w 10458"/>
              <a:gd name="T15" fmla="*/ 9831 h 11201"/>
              <a:gd name="T16" fmla="*/ 129 w 10458"/>
              <a:gd name="T17" fmla="*/ 10379 h 11201"/>
              <a:gd name="T18" fmla="*/ 0 w 10458"/>
              <a:gd name="T19" fmla="*/ 11196 h 11201"/>
              <a:gd name="T20" fmla="*/ 129 w 10458"/>
              <a:gd name="T21" fmla="*/ 11201 h 11201"/>
              <a:gd name="T22" fmla="*/ 8059 w 10458"/>
              <a:gd name="T23" fmla="*/ 11196 h 11201"/>
              <a:gd name="T24" fmla="*/ 8169 w 10458"/>
              <a:gd name="T25" fmla="*/ 11201 h 11201"/>
              <a:gd name="T26" fmla="*/ 10329 w 10458"/>
              <a:gd name="T27" fmla="*/ 11196 h 11201"/>
              <a:gd name="T28" fmla="*/ 10458 w 10458"/>
              <a:gd name="T29" fmla="*/ 10378 h 11201"/>
              <a:gd name="T30" fmla="*/ 7587 w 10458"/>
              <a:gd name="T31" fmla="*/ 1739 h 11201"/>
              <a:gd name="T32" fmla="*/ 6849 w 10458"/>
              <a:gd name="T33" fmla="*/ 2476 h 11201"/>
              <a:gd name="T34" fmla="*/ 6849 w 10458"/>
              <a:gd name="T35" fmla="*/ 3403 h 11201"/>
              <a:gd name="T36" fmla="*/ 7587 w 10458"/>
              <a:gd name="T37" fmla="*/ 4140 h 11201"/>
              <a:gd name="T38" fmla="*/ 6849 w 10458"/>
              <a:gd name="T39" fmla="*/ 3403 h 11201"/>
              <a:gd name="T40" fmla="*/ 7587 w 10458"/>
              <a:gd name="T41" fmla="*/ 5065 h 11201"/>
              <a:gd name="T42" fmla="*/ 6849 w 10458"/>
              <a:gd name="T43" fmla="*/ 5803 h 11201"/>
              <a:gd name="T44" fmla="*/ 6849 w 10458"/>
              <a:gd name="T45" fmla="*/ 6728 h 11201"/>
              <a:gd name="T46" fmla="*/ 7587 w 10458"/>
              <a:gd name="T47" fmla="*/ 7465 h 11201"/>
              <a:gd name="T48" fmla="*/ 6849 w 10458"/>
              <a:gd name="T49" fmla="*/ 6728 h 11201"/>
              <a:gd name="T50" fmla="*/ 7587 w 10458"/>
              <a:gd name="T51" fmla="*/ 8390 h 11201"/>
              <a:gd name="T52" fmla="*/ 6849 w 10458"/>
              <a:gd name="T53" fmla="*/ 9128 h 11201"/>
              <a:gd name="T54" fmla="*/ 7585 w 10458"/>
              <a:gd name="T55" fmla="*/ 10031 h 11201"/>
              <a:gd name="T56" fmla="*/ 6848 w 10458"/>
              <a:gd name="T57" fmla="*/ 10378 h 11201"/>
              <a:gd name="T58" fmla="*/ 7585 w 10458"/>
              <a:gd name="T59" fmla="*/ 10031 h 11201"/>
              <a:gd name="T60" fmla="*/ 6238 w 10458"/>
              <a:gd name="T61" fmla="*/ 5855 h 11201"/>
              <a:gd name="T62" fmla="*/ 4554 w 10458"/>
              <a:gd name="T63" fmla="*/ 5638 h 11201"/>
              <a:gd name="T64" fmla="*/ 4559 w 10458"/>
              <a:gd name="T65" fmla="*/ 6330 h 11201"/>
              <a:gd name="T66" fmla="*/ 6234 w 10458"/>
              <a:gd name="T67" fmla="*/ 7220 h 11201"/>
              <a:gd name="T68" fmla="*/ 4559 w 10458"/>
              <a:gd name="T69" fmla="*/ 6330 h 11201"/>
              <a:gd name="T70" fmla="*/ 6232 w 10458"/>
              <a:gd name="T71" fmla="*/ 7906 h 11201"/>
              <a:gd name="T72" fmla="*/ 4554 w 10458"/>
              <a:gd name="T73" fmla="*/ 7690 h 11201"/>
              <a:gd name="T74" fmla="*/ 4559 w 10458"/>
              <a:gd name="T75" fmla="*/ 8439 h 11201"/>
              <a:gd name="T76" fmla="*/ 6228 w 10458"/>
              <a:gd name="T77" fmla="*/ 9328 h 11201"/>
              <a:gd name="T78" fmla="*/ 4559 w 10458"/>
              <a:gd name="T79" fmla="*/ 8439 h 11201"/>
              <a:gd name="T80" fmla="*/ 6224 w 10458"/>
              <a:gd name="T81" fmla="*/ 10066 h 11201"/>
              <a:gd name="T82" fmla="*/ 6134 w 10458"/>
              <a:gd name="T83" fmla="*/ 10378 h 11201"/>
              <a:gd name="T84" fmla="*/ 4559 w 10458"/>
              <a:gd name="T85" fmla="*/ 9520 h 11201"/>
              <a:gd name="T86" fmla="*/ 2636 w 10458"/>
              <a:gd name="T87" fmla="*/ 10378 h 11201"/>
              <a:gd name="T88" fmla="*/ 2029 w 10458"/>
              <a:gd name="T89" fmla="*/ 10351 h 11201"/>
              <a:gd name="T90" fmla="*/ 3551 w 10458"/>
              <a:gd name="T91" fmla="*/ 9845 h 11201"/>
              <a:gd name="T92" fmla="*/ 3542 w 10458"/>
              <a:gd name="T93" fmla="*/ 5433 h 11201"/>
              <a:gd name="T94" fmla="*/ 1897 w 10458"/>
              <a:gd name="T95" fmla="*/ 6854 h 11201"/>
              <a:gd name="T96" fmla="*/ 1895 w 10458"/>
              <a:gd name="T97" fmla="*/ 6468 h 11201"/>
              <a:gd name="T98" fmla="*/ 3542 w 10458"/>
              <a:gd name="T99" fmla="*/ 6797 h 11201"/>
              <a:gd name="T100" fmla="*/ 1897 w 10458"/>
              <a:gd name="T101" fmla="*/ 8219 h 11201"/>
              <a:gd name="T102" fmla="*/ 1895 w 10458"/>
              <a:gd name="T103" fmla="*/ 7831 h 11201"/>
              <a:gd name="T104" fmla="*/ 3542 w 10458"/>
              <a:gd name="T105" fmla="*/ 8116 h 11201"/>
              <a:gd name="T106" fmla="*/ 1895 w 10458"/>
              <a:gd name="T107" fmla="*/ 9538 h 11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58" h="11201">
                <a:moveTo>
                  <a:pt x="10458" y="10378"/>
                </a:moveTo>
                <a:lnTo>
                  <a:pt x="10329" y="10378"/>
                </a:lnTo>
                <a:lnTo>
                  <a:pt x="10329" y="3465"/>
                </a:lnTo>
                <a:lnTo>
                  <a:pt x="8170" y="2575"/>
                </a:lnTo>
                <a:lnTo>
                  <a:pt x="8170" y="10371"/>
                </a:lnTo>
                <a:lnTo>
                  <a:pt x="8107" y="10379"/>
                </a:lnTo>
                <a:lnTo>
                  <a:pt x="8060" y="10379"/>
                </a:lnTo>
                <a:lnTo>
                  <a:pt x="8060" y="0"/>
                </a:lnTo>
                <a:lnTo>
                  <a:pt x="6368" y="834"/>
                </a:lnTo>
                <a:lnTo>
                  <a:pt x="6368" y="4791"/>
                </a:lnTo>
                <a:lnTo>
                  <a:pt x="4126" y="4039"/>
                </a:lnTo>
                <a:lnTo>
                  <a:pt x="3973" y="4058"/>
                </a:lnTo>
                <a:lnTo>
                  <a:pt x="1398" y="5710"/>
                </a:lnTo>
                <a:lnTo>
                  <a:pt x="1315" y="5863"/>
                </a:lnTo>
                <a:lnTo>
                  <a:pt x="1315" y="9148"/>
                </a:lnTo>
                <a:lnTo>
                  <a:pt x="218" y="9831"/>
                </a:lnTo>
                <a:lnTo>
                  <a:pt x="129" y="9985"/>
                </a:lnTo>
                <a:lnTo>
                  <a:pt x="129" y="10379"/>
                </a:lnTo>
                <a:lnTo>
                  <a:pt x="0" y="10379"/>
                </a:lnTo>
                <a:lnTo>
                  <a:pt x="0" y="11196"/>
                </a:lnTo>
                <a:lnTo>
                  <a:pt x="129" y="11196"/>
                </a:lnTo>
                <a:lnTo>
                  <a:pt x="129" y="11201"/>
                </a:lnTo>
                <a:lnTo>
                  <a:pt x="8059" y="11201"/>
                </a:lnTo>
                <a:lnTo>
                  <a:pt x="8059" y="11196"/>
                </a:lnTo>
                <a:lnTo>
                  <a:pt x="8169" y="11196"/>
                </a:lnTo>
                <a:lnTo>
                  <a:pt x="8169" y="11201"/>
                </a:lnTo>
                <a:lnTo>
                  <a:pt x="10329" y="11201"/>
                </a:lnTo>
                <a:lnTo>
                  <a:pt x="10329" y="11196"/>
                </a:lnTo>
                <a:lnTo>
                  <a:pt x="10458" y="11196"/>
                </a:lnTo>
                <a:lnTo>
                  <a:pt x="10458" y="10378"/>
                </a:lnTo>
                <a:close/>
                <a:moveTo>
                  <a:pt x="6849" y="1739"/>
                </a:moveTo>
                <a:lnTo>
                  <a:pt x="7587" y="1739"/>
                </a:lnTo>
                <a:lnTo>
                  <a:pt x="7587" y="2476"/>
                </a:lnTo>
                <a:lnTo>
                  <a:pt x="6849" y="2476"/>
                </a:lnTo>
                <a:lnTo>
                  <a:pt x="6849" y="1739"/>
                </a:lnTo>
                <a:close/>
                <a:moveTo>
                  <a:pt x="6849" y="3403"/>
                </a:moveTo>
                <a:lnTo>
                  <a:pt x="7587" y="3403"/>
                </a:lnTo>
                <a:lnTo>
                  <a:pt x="7587" y="4140"/>
                </a:lnTo>
                <a:lnTo>
                  <a:pt x="6849" y="4140"/>
                </a:lnTo>
                <a:lnTo>
                  <a:pt x="6849" y="3403"/>
                </a:lnTo>
                <a:close/>
                <a:moveTo>
                  <a:pt x="6849" y="5065"/>
                </a:moveTo>
                <a:lnTo>
                  <a:pt x="7587" y="5065"/>
                </a:lnTo>
                <a:lnTo>
                  <a:pt x="7587" y="5803"/>
                </a:lnTo>
                <a:lnTo>
                  <a:pt x="6849" y="5803"/>
                </a:lnTo>
                <a:lnTo>
                  <a:pt x="6849" y="5065"/>
                </a:lnTo>
                <a:close/>
                <a:moveTo>
                  <a:pt x="6849" y="6728"/>
                </a:moveTo>
                <a:lnTo>
                  <a:pt x="7587" y="6728"/>
                </a:lnTo>
                <a:lnTo>
                  <a:pt x="7587" y="7465"/>
                </a:lnTo>
                <a:lnTo>
                  <a:pt x="6849" y="7465"/>
                </a:lnTo>
                <a:lnTo>
                  <a:pt x="6849" y="6728"/>
                </a:lnTo>
                <a:close/>
                <a:moveTo>
                  <a:pt x="6849" y="8390"/>
                </a:moveTo>
                <a:lnTo>
                  <a:pt x="7587" y="8390"/>
                </a:lnTo>
                <a:lnTo>
                  <a:pt x="7587" y="9128"/>
                </a:lnTo>
                <a:lnTo>
                  <a:pt x="6849" y="9128"/>
                </a:lnTo>
                <a:lnTo>
                  <a:pt x="6849" y="8390"/>
                </a:lnTo>
                <a:close/>
                <a:moveTo>
                  <a:pt x="7585" y="10031"/>
                </a:moveTo>
                <a:lnTo>
                  <a:pt x="7585" y="10378"/>
                </a:lnTo>
                <a:lnTo>
                  <a:pt x="6848" y="10378"/>
                </a:lnTo>
                <a:lnTo>
                  <a:pt x="6848" y="10031"/>
                </a:lnTo>
                <a:lnTo>
                  <a:pt x="7585" y="10031"/>
                </a:lnTo>
                <a:close/>
                <a:moveTo>
                  <a:pt x="4559" y="5304"/>
                </a:moveTo>
                <a:lnTo>
                  <a:pt x="6238" y="5855"/>
                </a:lnTo>
                <a:lnTo>
                  <a:pt x="6237" y="6195"/>
                </a:lnTo>
                <a:lnTo>
                  <a:pt x="4554" y="5638"/>
                </a:lnTo>
                <a:lnTo>
                  <a:pt x="4559" y="5304"/>
                </a:lnTo>
                <a:close/>
                <a:moveTo>
                  <a:pt x="4559" y="6330"/>
                </a:moveTo>
                <a:lnTo>
                  <a:pt x="6235" y="6881"/>
                </a:lnTo>
                <a:lnTo>
                  <a:pt x="6234" y="7220"/>
                </a:lnTo>
                <a:lnTo>
                  <a:pt x="4554" y="6665"/>
                </a:lnTo>
                <a:lnTo>
                  <a:pt x="4559" y="6330"/>
                </a:lnTo>
                <a:close/>
                <a:moveTo>
                  <a:pt x="4559" y="7358"/>
                </a:moveTo>
                <a:lnTo>
                  <a:pt x="6232" y="7906"/>
                </a:lnTo>
                <a:lnTo>
                  <a:pt x="6230" y="8246"/>
                </a:lnTo>
                <a:lnTo>
                  <a:pt x="4554" y="7690"/>
                </a:lnTo>
                <a:lnTo>
                  <a:pt x="4559" y="7358"/>
                </a:lnTo>
                <a:close/>
                <a:moveTo>
                  <a:pt x="4559" y="8439"/>
                </a:moveTo>
                <a:lnTo>
                  <a:pt x="6229" y="8986"/>
                </a:lnTo>
                <a:lnTo>
                  <a:pt x="6228" y="9328"/>
                </a:lnTo>
                <a:lnTo>
                  <a:pt x="4555" y="8773"/>
                </a:lnTo>
                <a:lnTo>
                  <a:pt x="4559" y="8439"/>
                </a:lnTo>
                <a:close/>
                <a:moveTo>
                  <a:pt x="4559" y="9520"/>
                </a:moveTo>
                <a:lnTo>
                  <a:pt x="6224" y="10066"/>
                </a:lnTo>
                <a:lnTo>
                  <a:pt x="6223" y="10378"/>
                </a:lnTo>
                <a:lnTo>
                  <a:pt x="6134" y="10378"/>
                </a:lnTo>
                <a:lnTo>
                  <a:pt x="4554" y="9854"/>
                </a:lnTo>
                <a:lnTo>
                  <a:pt x="4559" y="9520"/>
                </a:lnTo>
                <a:close/>
                <a:moveTo>
                  <a:pt x="3551" y="9845"/>
                </a:moveTo>
                <a:lnTo>
                  <a:pt x="2636" y="10378"/>
                </a:lnTo>
                <a:lnTo>
                  <a:pt x="2301" y="10378"/>
                </a:lnTo>
                <a:lnTo>
                  <a:pt x="2029" y="10351"/>
                </a:lnTo>
                <a:lnTo>
                  <a:pt x="3564" y="9458"/>
                </a:lnTo>
                <a:lnTo>
                  <a:pt x="3551" y="9845"/>
                </a:lnTo>
                <a:close/>
                <a:moveTo>
                  <a:pt x="1895" y="6468"/>
                </a:moveTo>
                <a:lnTo>
                  <a:pt x="3542" y="5433"/>
                </a:lnTo>
                <a:lnTo>
                  <a:pt x="3542" y="5819"/>
                </a:lnTo>
                <a:lnTo>
                  <a:pt x="1897" y="6854"/>
                </a:lnTo>
                <a:lnTo>
                  <a:pt x="1897" y="6468"/>
                </a:lnTo>
                <a:lnTo>
                  <a:pt x="1895" y="6468"/>
                </a:lnTo>
                <a:close/>
                <a:moveTo>
                  <a:pt x="1895" y="7831"/>
                </a:moveTo>
                <a:lnTo>
                  <a:pt x="3542" y="6797"/>
                </a:lnTo>
                <a:lnTo>
                  <a:pt x="3542" y="7184"/>
                </a:lnTo>
                <a:lnTo>
                  <a:pt x="1897" y="8219"/>
                </a:lnTo>
                <a:lnTo>
                  <a:pt x="1897" y="7831"/>
                </a:lnTo>
                <a:lnTo>
                  <a:pt x="1895" y="7831"/>
                </a:lnTo>
                <a:close/>
                <a:moveTo>
                  <a:pt x="1895" y="9150"/>
                </a:moveTo>
                <a:lnTo>
                  <a:pt x="3542" y="8116"/>
                </a:lnTo>
                <a:lnTo>
                  <a:pt x="3542" y="8504"/>
                </a:lnTo>
                <a:lnTo>
                  <a:pt x="1895" y="9538"/>
                </a:lnTo>
                <a:lnTo>
                  <a:pt x="1895" y="9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2009166" y="1762617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5391599" y="1762617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8774033" y="1762617"/>
            <a:ext cx="1549965" cy="1547849"/>
          </a:xfrm>
          <a:custGeom>
            <a:avLst/>
            <a:gdLst>
              <a:gd name="connsiteX0" fmla="*/ 774983 w 1549965"/>
              <a:gd name="connsiteY0" fmla="*/ 0 h 1547849"/>
              <a:gd name="connsiteX1" fmla="*/ 1545965 w 1549965"/>
              <a:gd name="connsiteY1" fmla="*/ 695745 h 1547849"/>
              <a:gd name="connsiteX2" fmla="*/ 1549965 w 1549965"/>
              <a:gd name="connsiteY2" fmla="*/ 774962 h 1547849"/>
              <a:gd name="connsiteX3" fmla="*/ 1549965 w 1549965"/>
              <a:gd name="connsiteY3" fmla="*/ 775002 h 1547849"/>
              <a:gd name="connsiteX4" fmla="*/ 1545965 w 1549965"/>
              <a:gd name="connsiteY4" fmla="*/ 854220 h 1547849"/>
              <a:gd name="connsiteX5" fmla="*/ 854221 w 1549965"/>
              <a:gd name="connsiteY5" fmla="*/ 1545963 h 1547849"/>
              <a:gd name="connsiteX6" fmla="*/ 816868 w 1549965"/>
              <a:gd name="connsiteY6" fmla="*/ 1547849 h 1547849"/>
              <a:gd name="connsiteX7" fmla="*/ 733098 w 1549965"/>
              <a:gd name="connsiteY7" fmla="*/ 1547849 h 1547849"/>
              <a:gd name="connsiteX8" fmla="*/ 695746 w 1549965"/>
              <a:gd name="connsiteY8" fmla="*/ 1545963 h 1547849"/>
              <a:gd name="connsiteX9" fmla="*/ 0 w 1549965"/>
              <a:gd name="connsiteY9" fmla="*/ 774982 h 1547849"/>
              <a:gd name="connsiteX10" fmla="*/ 774983 w 1549965"/>
              <a:gd name="connsiteY10" fmla="*/ 0 h 154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9965" h="1547849">
                <a:moveTo>
                  <a:pt x="774983" y="0"/>
                </a:moveTo>
                <a:cubicBezTo>
                  <a:pt x="1176243" y="0"/>
                  <a:pt x="1506278" y="304955"/>
                  <a:pt x="1545965" y="695745"/>
                </a:cubicBezTo>
                <a:lnTo>
                  <a:pt x="1549965" y="774962"/>
                </a:lnTo>
                <a:lnTo>
                  <a:pt x="1549965" y="775002"/>
                </a:lnTo>
                <a:lnTo>
                  <a:pt x="1545965" y="854220"/>
                </a:lnTo>
                <a:cubicBezTo>
                  <a:pt x="1508924" y="1218957"/>
                  <a:pt x="1218958" y="1508922"/>
                  <a:pt x="854221" y="1545963"/>
                </a:cubicBezTo>
                <a:lnTo>
                  <a:pt x="816868" y="1547849"/>
                </a:lnTo>
                <a:lnTo>
                  <a:pt x="733098" y="1547849"/>
                </a:lnTo>
                <a:lnTo>
                  <a:pt x="695746" y="1545963"/>
                </a:lnTo>
                <a:cubicBezTo>
                  <a:pt x="304956" y="1506276"/>
                  <a:pt x="0" y="1176242"/>
                  <a:pt x="0" y="774982"/>
                </a:cubicBezTo>
                <a:cubicBezTo>
                  <a:pt x="0" y="346971"/>
                  <a:pt x="346972" y="0"/>
                  <a:pt x="774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0474" y="447933"/>
            <a:ext cx="1382443" cy="4845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33D8721-2E11-4E37-B4E8-C7E1E69F8945}"/>
              </a:ext>
            </a:extLst>
          </p:cNvPr>
          <p:cNvSpPr/>
          <p:nvPr userDrawn="1"/>
        </p:nvSpPr>
        <p:spPr>
          <a:xfrm>
            <a:off x="551815" y="6344744"/>
            <a:ext cx="3189605" cy="3695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指数级放大企业影响力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我有个艾迪鹅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8616102-81AC-43CB-8470-27693991C96B}"/>
              </a:ext>
            </a:extLst>
          </p:cNvPr>
          <p:cNvSpPr/>
          <p:nvPr userDrawn="1"/>
        </p:nvSpPr>
        <p:spPr>
          <a:xfrm>
            <a:off x="10981581" y="6387009"/>
            <a:ext cx="551336" cy="125431"/>
          </a:xfrm>
          <a:custGeom>
            <a:avLst/>
            <a:gdLst>
              <a:gd name="connsiteX0" fmla="*/ 296911 w 335019"/>
              <a:gd name="connsiteY0" fmla="*/ 0 h 76218"/>
              <a:gd name="connsiteX1" fmla="*/ 335019 w 335019"/>
              <a:gd name="connsiteY1" fmla="*/ 38108 h 76218"/>
              <a:gd name="connsiteX2" fmla="*/ 296911 w 335019"/>
              <a:gd name="connsiteY2" fmla="*/ 76218 h 76218"/>
              <a:gd name="connsiteX3" fmla="*/ 258802 w 335019"/>
              <a:gd name="connsiteY3" fmla="*/ 38108 h 76218"/>
              <a:gd name="connsiteX4" fmla="*/ 296911 w 335019"/>
              <a:gd name="connsiteY4" fmla="*/ 0 h 76218"/>
              <a:gd name="connsiteX5" fmla="*/ 0 w 335019"/>
              <a:gd name="connsiteY5" fmla="*/ 0 h 76218"/>
              <a:gd name="connsiteX6" fmla="*/ 228648 w 335019"/>
              <a:gd name="connsiteY6" fmla="*/ 0 h 76218"/>
              <a:gd name="connsiteX7" fmla="*/ 228648 w 335019"/>
              <a:gd name="connsiteY7" fmla="*/ 76218 h 76218"/>
              <a:gd name="connsiteX8" fmla="*/ 0 w 335019"/>
              <a:gd name="connsiteY8" fmla="*/ 76218 h 7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019" h="76218">
                <a:moveTo>
                  <a:pt x="296911" y="0"/>
                </a:moveTo>
                <a:cubicBezTo>
                  <a:pt x="317957" y="0"/>
                  <a:pt x="335019" y="17062"/>
                  <a:pt x="335019" y="38108"/>
                </a:cubicBezTo>
                <a:cubicBezTo>
                  <a:pt x="335019" y="59155"/>
                  <a:pt x="317957" y="76218"/>
                  <a:pt x="296911" y="76218"/>
                </a:cubicBezTo>
                <a:cubicBezTo>
                  <a:pt x="275864" y="76218"/>
                  <a:pt x="258802" y="59155"/>
                  <a:pt x="258802" y="38108"/>
                </a:cubicBezTo>
                <a:cubicBezTo>
                  <a:pt x="258802" y="17062"/>
                  <a:pt x="275864" y="0"/>
                  <a:pt x="296911" y="0"/>
                </a:cubicBezTo>
                <a:close/>
                <a:moveTo>
                  <a:pt x="0" y="0"/>
                </a:moveTo>
                <a:lnTo>
                  <a:pt x="228648" y="0"/>
                </a:lnTo>
                <a:lnTo>
                  <a:pt x="228648" y="76218"/>
                </a:lnTo>
                <a:lnTo>
                  <a:pt x="0" y="76218"/>
                </a:lnTo>
                <a:close/>
              </a:path>
            </a:pathLst>
          </a:custGeom>
          <a:solidFill>
            <a:schemeClr val="accent2"/>
          </a:solidFill>
          <a:ln w="195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阿里巴巴普惠体 B" panose="00020600040101010101" pitchFamily="18" charset="-122"/>
              </a:defRPr>
            </a:lvl1pPr>
          </a:lstStyle>
          <a:p>
            <a:fld id="{1C3B4BF9-F6F8-4896-B665-7CAF9B770F76}" type="datetimeFigureOut">
              <a:rPr lang="zh-CN" altLang="en-US" smtClean="0"/>
              <a:pPr/>
              <a:t>2021/6/7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阿里巴巴普惠体 B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阿里巴巴普惠体 B" panose="00020600040101010101" pitchFamily="18" charset="-122"/>
              </a:defRPr>
            </a:lvl1pPr>
          </a:lstStyle>
          <a:p>
            <a:fld id="{BA92B1A8-D059-4EDC-8F4C-AB16774E716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62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示, 工程绘图&#10;&#10;描述已自动生成"/>
          <p:cNvPicPr>
            <a:picLocks noChangeAspect="1"/>
          </p:cNvPicPr>
          <p:nvPr/>
        </p:nvPicPr>
        <p:blipFill>
          <a:blip r:embed="rId3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文本框 19"/>
          <p:cNvSpPr txBox="1"/>
          <p:nvPr/>
        </p:nvSpPr>
        <p:spPr>
          <a:xfrm>
            <a:off x="1363750" y="1854855"/>
            <a:ext cx="9464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100" dirty="0">
                <a:ln w="0"/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商务型简约通用模板</a:t>
            </a:r>
            <a:endParaRPr lang="zh-CN" altLang="en-US" sz="6600" spc="100" dirty="0">
              <a:ln w="0"/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83793" y="3117879"/>
            <a:ext cx="9424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spc="80" dirty="0">
                <a:solidFill>
                  <a:schemeClr val="tx2">
                    <a:lumMod val="60000"/>
                    <a:lumOff val="40000"/>
                  </a:schemeClr>
                </a:solidFill>
                <a:ea typeface="阿里巴巴普惠体 B" panose="00020600040101010101" pitchFamily="18" charset="-122"/>
              </a:rPr>
              <a:t>BUSINESS GENERAL TEMPLATE</a:t>
            </a:r>
            <a:endParaRPr lang="zh-CN" altLang="en-US" sz="2000" spc="80" dirty="0">
              <a:solidFill>
                <a:schemeClr val="tx2">
                  <a:lumMod val="60000"/>
                  <a:lumOff val="40000"/>
                </a:schemeClr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0" y="3503055"/>
            <a:ext cx="3524164" cy="3354945"/>
          </a:xfrm>
          <a:custGeom>
            <a:avLst/>
            <a:gdLst>
              <a:gd name="connsiteX0" fmla="*/ 0 w 3524164"/>
              <a:gd name="connsiteY0" fmla="*/ 0 h 3354945"/>
              <a:gd name="connsiteX1" fmla="*/ 3524164 w 3524164"/>
              <a:gd name="connsiteY1" fmla="*/ 3354945 h 3354945"/>
              <a:gd name="connsiteX2" fmla="*/ 0 w 3524164"/>
              <a:gd name="connsiteY2" fmla="*/ 3354945 h 335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164" h="3354945">
                <a:moveTo>
                  <a:pt x="0" y="0"/>
                </a:moveTo>
                <a:lnTo>
                  <a:pt x="3524164" y="3354945"/>
                </a:lnTo>
                <a:lnTo>
                  <a:pt x="0" y="335494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0" y="4546602"/>
            <a:ext cx="9029172" cy="2311398"/>
          </a:xfrm>
          <a:custGeom>
            <a:avLst/>
            <a:gdLst>
              <a:gd name="connsiteX0" fmla="*/ 0 w 9029172"/>
              <a:gd name="connsiteY0" fmla="*/ 0 h 2311398"/>
              <a:gd name="connsiteX1" fmla="*/ 9029172 w 9029172"/>
              <a:gd name="connsiteY1" fmla="*/ 2311398 h 2311398"/>
              <a:gd name="connsiteX2" fmla="*/ 0 w 9029172"/>
              <a:gd name="connsiteY2" fmla="*/ 2311398 h 231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29172" h="2311398">
                <a:moveTo>
                  <a:pt x="0" y="0"/>
                </a:moveTo>
                <a:lnTo>
                  <a:pt x="9029172" y="2311398"/>
                </a:lnTo>
                <a:lnTo>
                  <a:pt x="0" y="23113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 flipH="1">
            <a:off x="2843816" y="3340101"/>
            <a:ext cx="9348184" cy="3517899"/>
          </a:xfrm>
          <a:custGeom>
            <a:avLst/>
            <a:gdLst>
              <a:gd name="connsiteX0" fmla="*/ 0 w 9348184"/>
              <a:gd name="connsiteY0" fmla="*/ 0 h 3517899"/>
              <a:gd name="connsiteX1" fmla="*/ 0 w 9348184"/>
              <a:gd name="connsiteY1" fmla="*/ 3517899 h 3517899"/>
              <a:gd name="connsiteX2" fmla="*/ 9348184 w 9348184"/>
              <a:gd name="connsiteY2" fmla="*/ 3517899 h 351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8184" h="3517899">
                <a:moveTo>
                  <a:pt x="0" y="0"/>
                </a:moveTo>
                <a:lnTo>
                  <a:pt x="0" y="3517899"/>
                </a:lnTo>
                <a:lnTo>
                  <a:pt x="9348184" y="35178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275" y="891540"/>
            <a:ext cx="1583450" cy="555032"/>
          </a:xfrm>
          <a:prstGeom prst="rect">
            <a:avLst/>
          </a:prstGeom>
        </p:spPr>
      </p:pic>
      <p:sp>
        <p:nvSpPr>
          <p:cNvPr id="19" name="矩形: 圆角 18"/>
          <p:cNvSpPr/>
          <p:nvPr/>
        </p:nvSpPr>
        <p:spPr>
          <a:xfrm>
            <a:off x="5193792" y="3843681"/>
            <a:ext cx="1804416" cy="3645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ea typeface="阿里巴巴普惠体 B" panose="00020600040101010101" pitchFamily="18" charset="-122"/>
              </a:rPr>
              <a:t>汇报人：艾迪鹅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许多高楼大厦&#10;&#10;中度可信度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6877" b="36877"/>
          <a:stretch>
            <a:fillRect/>
          </a:stretch>
        </p:blipFill>
        <p:spPr/>
      </p:pic>
      <p:sp>
        <p:nvSpPr>
          <p:cNvPr id="6" name="文本框 5"/>
          <p:cNvSpPr txBox="1"/>
          <p:nvPr/>
        </p:nvSpPr>
        <p:spPr>
          <a:xfrm>
            <a:off x="2031778" y="3425192"/>
            <a:ext cx="68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i="1" dirty="0">
                <a:gradFill>
                  <a:gsLst>
                    <a:gs pos="0">
                      <a:schemeClr val="accent1"/>
                    </a:gs>
                    <a:gs pos="36000">
                      <a:schemeClr val="accent1">
                        <a:alpha val="50000"/>
                      </a:schemeClr>
                    </a:gs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1</a:t>
            </a:r>
            <a:endParaRPr lang="zh-CN" altLang="en-US" sz="4800" b="1" i="1" dirty="0">
              <a:gradFill>
                <a:gsLst>
                  <a:gs pos="0">
                    <a:schemeClr val="accent1"/>
                  </a:gs>
                  <a:gs pos="36000">
                    <a:schemeClr val="accent1">
                      <a:alpha val="50000"/>
                    </a:schemeClr>
                  </a:gs>
                  <a:gs pos="7100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85167" y="3425192"/>
            <a:ext cx="68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i="1" dirty="0">
                <a:gradFill>
                  <a:gsLst>
                    <a:gs pos="0">
                      <a:schemeClr val="accent1"/>
                    </a:gs>
                    <a:gs pos="36000">
                      <a:schemeClr val="accent1">
                        <a:alpha val="50000"/>
                      </a:schemeClr>
                    </a:gs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</a:t>
            </a:r>
            <a:endParaRPr lang="zh-CN" altLang="en-US" sz="4800" b="1" i="1" dirty="0">
              <a:gradFill>
                <a:gsLst>
                  <a:gs pos="0">
                    <a:schemeClr val="accent1"/>
                  </a:gs>
                  <a:gs pos="36000">
                    <a:schemeClr val="accent1">
                      <a:alpha val="50000"/>
                    </a:schemeClr>
                  </a:gs>
                  <a:gs pos="7100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76410" y="3425192"/>
            <a:ext cx="68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i="1" dirty="0">
                <a:gradFill>
                  <a:gsLst>
                    <a:gs pos="0">
                      <a:schemeClr val="accent1"/>
                    </a:gs>
                    <a:gs pos="36000">
                      <a:schemeClr val="accent1">
                        <a:alpha val="50000"/>
                      </a:schemeClr>
                    </a:gs>
                    <a:gs pos="71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3</a:t>
            </a:r>
            <a:endParaRPr lang="zh-CN" altLang="en-US" sz="4800" b="1" i="1" dirty="0">
              <a:gradFill>
                <a:gsLst>
                  <a:gs pos="0">
                    <a:schemeClr val="accent1"/>
                  </a:gs>
                  <a:gs pos="36000">
                    <a:schemeClr val="accent1">
                      <a:alpha val="50000"/>
                    </a:schemeClr>
                  </a:gs>
                  <a:gs pos="7100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三个类目的图文排版</a:t>
            </a:r>
          </a:p>
        </p:txBody>
      </p:sp>
      <p:sp>
        <p:nvSpPr>
          <p:cNvPr id="8" name="矩形 7"/>
          <p:cNvSpPr/>
          <p:nvPr/>
        </p:nvSpPr>
        <p:spPr>
          <a:xfrm>
            <a:off x="5551459" y="1391179"/>
            <a:ext cx="5989666" cy="1896534"/>
          </a:xfrm>
          <a:prstGeom prst="rect">
            <a:avLst/>
          </a:prstGeom>
          <a:gradFill>
            <a:gsLst>
              <a:gs pos="36000">
                <a:schemeClr val="accent1">
                  <a:alpha val="67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365324" y="1785892"/>
            <a:ext cx="2558792" cy="1052155"/>
            <a:chOff x="8365324" y="1760491"/>
            <a:chExt cx="2558792" cy="1052155"/>
          </a:xfrm>
        </p:grpSpPr>
        <p:sp>
          <p:nvSpPr>
            <p:cNvPr id="9" name="文本框 8"/>
            <p:cNvSpPr txBox="1"/>
            <p:nvPr/>
          </p:nvSpPr>
          <p:spPr>
            <a:xfrm>
              <a:off x="8432799" y="1760491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6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请输入标题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65324" y="2353460"/>
              <a:ext cx="2558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solidFill>
                    <a:schemeClr val="accent4">
                      <a:lumMod val="60000"/>
                      <a:lumOff val="40000"/>
                    </a:schemeClr>
                  </a:solidFill>
                  <a:ea typeface="阿里巴巴普惠体 B" panose="00020600040101010101" pitchFamily="18" charset="-122"/>
                </a:rPr>
                <a:t>PLEASE ENTER A TITLE</a:t>
              </a:r>
              <a:endParaRPr lang="zh-CN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ea typeface="阿里巴巴普惠体 B" panose="00020600040101010101" pitchFamily="18" charset="-122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04605" y="2766927"/>
              <a:ext cx="407858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12528" y="4321785"/>
            <a:ext cx="2691376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02087" y="3889163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50312" y="4321785"/>
            <a:ext cx="2691376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239871" y="3889163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388096" y="4321785"/>
            <a:ext cx="2691376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877655" y="3889163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4294042" y="3981855"/>
            <a:ext cx="0" cy="17335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931826" y="3981855"/>
            <a:ext cx="0" cy="17335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7857748" y="3419118"/>
            <a:ext cx="3308092" cy="1158459"/>
          </a:xfrm>
        </p:spPr>
        <p:txBody>
          <a:bodyPr/>
          <a:lstStyle/>
          <a:p>
            <a:r>
              <a:rPr lang="zh-CN" altLang="en-US" dirty="0"/>
              <a:t>请输入小标题</a:t>
            </a:r>
          </a:p>
          <a:p>
            <a:r>
              <a:rPr lang="zh-CN" altLang="en-US" dirty="0"/>
              <a:t>请输入小标题</a:t>
            </a:r>
          </a:p>
          <a:p>
            <a:r>
              <a:rPr lang="zh-CN" altLang="en-US" dirty="0"/>
              <a:t>请输入小标题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27538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3</a:t>
            </a:r>
            <a:endParaRPr lang="zh-CN" altLang="en-US" sz="22000" b="1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30446" y="3717325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zh-CN" sz="2000" dirty="0">
                <a:ea typeface="阿里巴巴普惠体 B" panose="00020600040101010101" pitchFamily="18" charset="-122"/>
              </a:rPr>
              <a:t>PART</a:t>
            </a:r>
            <a:endParaRPr lang="zh-CN" altLang="en-US" sz="2000" dirty="0">
              <a:ea typeface="阿里巴巴普惠体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  <a:ea typeface="阿里巴巴普惠体 B" panose="00020600040101010101" pitchFamily="18" charset="-122"/>
              </a:rPr>
              <a:t>PLEASE ENTER A TITLE</a:t>
            </a:r>
            <a:endParaRPr lang="zh-CN" altLang="en-US" spc="100" dirty="0">
              <a:solidFill>
                <a:schemeClr val="bg1">
                  <a:lumMod val="75000"/>
                </a:schemeClr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96411" y="1282321"/>
            <a:ext cx="3883122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THIRD</a:t>
            </a:r>
            <a:endParaRPr lang="zh-CN" altLang="en-US" sz="6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pic>
        <p:nvPicPr>
          <p:cNvPr id="15" name="图片占位符 14" descr="夜晚开着灯的高楼&#10;&#10;中度可信度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79538" y="1543475"/>
            <a:ext cx="9570615" cy="4160518"/>
            <a:chOff x="1379538" y="1543475"/>
            <a:chExt cx="9570615" cy="4160518"/>
          </a:xfrm>
        </p:grpSpPr>
        <p:grpSp>
          <p:nvGrpSpPr>
            <p:cNvPr id="3" name="组合 2"/>
            <p:cNvGrpSpPr/>
            <p:nvPr/>
          </p:nvGrpSpPr>
          <p:grpSpPr>
            <a:xfrm>
              <a:off x="1379538" y="1543475"/>
              <a:ext cx="9570615" cy="4160518"/>
              <a:chOff x="1379538" y="1543475"/>
              <a:chExt cx="9570615" cy="4160518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1379538" y="1553634"/>
                <a:ext cx="9469437" cy="4140200"/>
              </a:xfrm>
              <a:custGeom>
                <a:avLst/>
                <a:gdLst>
                  <a:gd name="connsiteX0" fmla="*/ 0 w 9469437"/>
                  <a:gd name="connsiteY0" fmla="*/ 0 h 4140200"/>
                  <a:gd name="connsiteX1" fmla="*/ 9030230 w 9469437"/>
                  <a:gd name="connsiteY1" fmla="*/ 0 h 4140200"/>
                  <a:gd name="connsiteX2" fmla="*/ 9469437 w 9469437"/>
                  <a:gd name="connsiteY2" fmla="*/ 439207 h 4140200"/>
                  <a:gd name="connsiteX3" fmla="*/ 9469437 w 9469437"/>
                  <a:gd name="connsiteY3" fmla="*/ 4140200 h 4140200"/>
                  <a:gd name="connsiteX4" fmla="*/ 0 w 9469437"/>
                  <a:gd name="connsiteY4" fmla="*/ 4140200 h 414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9437" h="4140200">
                    <a:moveTo>
                      <a:pt x="0" y="0"/>
                    </a:moveTo>
                    <a:lnTo>
                      <a:pt x="9030230" y="0"/>
                    </a:lnTo>
                    <a:lnTo>
                      <a:pt x="9469437" y="439207"/>
                    </a:lnTo>
                    <a:lnTo>
                      <a:pt x="9469437" y="4140200"/>
                    </a:lnTo>
                    <a:lnTo>
                      <a:pt x="0" y="4140200"/>
                    </a:ln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阿里巴巴普惠体 B" panose="00020600040101010101" pitchFamily="18" charset="-122"/>
                </a:endParaRPr>
              </a:p>
            </p:txBody>
          </p:sp>
          <p:sp>
            <p:nvSpPr>
              <p:cNvPr id="18" name="图形 150"/>
              <p:cNvSpPr/>
              <p:nvPr/>
            </p:nvSpPr>
            <p:spPr>
              <a:xfrm>
                <a:off x="10052251" y="4895880"/>
                <a:ext cx="897902" cy="808113"/>
              </a:xfrm>
              <a:custGeom>
                <a:avLst/>
                <a:gdLst>
                  <a:gd name="connsiteX0" fmla="*/ 303454 w 404605"/>
                  <a:gd name="connsiteY0" fmla="*/ 323685 h 364145"/>
                  <a:gd name="connsiteX1" fmla="*/ 343915 w 404605"/>
                  <a:gd name="connsiteY1" fmla="*/ 323685 h 364145"/>
                  <a:gd name="connsiteX2" fmla="*/ 343915 w 404605"/>
                  <a:gd name="connsiteY2" fmla="*/ 161842 h 364145"/>
                  <a:gd name="connsiteX3" fmla="*/ 222533 w 404605"/>
                  <a:gd name="connsiteY3" fmla="*/ 161842 h 364145"/>
                  <a:gd name="connsiteX4" fmla="*/ 222533 w 404605"/>
                  <a:gd name="connsiteY4" fmla="*/ 323685 h 364145"/>
                  <a:gd name="connsiteX5" fmla="*/ 262994 w 404605"/>
                  <a:gd name="connsiteY5" fmla="*/ 323685 h 364145"/>
                  <a:gd name="connsiteX6" fmla="*/ 262994 w 404605"/>
                  <a:gd name="connsiteY6" fmla="*/ 202303 h 364145"/>
                  <a:gd name="connsiteX7" fmla="*/ 303454 w 404605"/>
                  <a:gd name="connsiteY7" fmla="*/ 202303 h 364145"/>
                  <a:gd name="connsiteX8" fmla="*/ 303454 w 404605"/>
                  <a:gd name="connsiteY8" fmla="*/ 323685 h 364145"/>
                  <a:gd name="connsiteX9" fmla="*/ 20230 w 404605"/>
                  <a:gd name="connsiteY9" fmla="*/ 323685 h 364145"/>
                  <a:gd name="connsiteX10" fmla="*/ 20230 w 404605"/>
                  <a:gd name="connsiteY10" fmla="*/ 20230 h 364145"/>
                  <a:gd name="connsiteX11" fmla="*/ 40461 w 404605"/>
                  <a:gd name="connsiteY11" fmla="*/ 0 h 364145"/>
                  <a:gd name="connsiteX12" fmla="*/ 323685 w 404605"/>
                  <a:gd name="connsiteY12" fmla="*/ 0 h 364145"/>
                  <a:gd name="connsiteX13" fmla="*/ 343915 w 404605"/>
                  <a:gd name="connsiteY13" fmla="*/ 20230 h 364145"/>
                  <a:gd name="connsiteX14" fmla="*/ 343915 w 404605"/>
                  <a:gd name="connsiteY14" fmla="*/ 121382 h 364145"/>
                  <a:gd name="connsiteX15" fmla="*/ 384376 w 404605"/>
                  <a:gd name="connsiteY15" fmla="*/ 121382 h 364145"/>
                  <a:gd name="connsiteX16" fmla="*/ 384376 w 404605"/>
                  <a:gd name="connsiteY16" fmla="*/ 323685 h 364145"/>
                  <a:gd name="connsiteX17" fmla="*/ 404606 w 404605"/>
                  <a:gd name="connsiteY17" fmla="*/ 323685 h 364145"/>
                  <a:gd name="connsiteX18" fmla="*/ 404606 w 404605"/>
                  <a:gd name="connsiteY18" fmla="*/ 364145 h 364145"/>
                  <a:gd name="connsiteX19" fmla="*/ 0 w 404605"/>
                  <a:gd name="connsiteY19" fmla="*/ 364145 h 364145"/>
                  <a:gd name="connsiteX20" fmla="*/ 0 w 404605"/>
                  <a:gd name="connsiteY20" fmla="*/ 323685 h 364145"/>
                  <a:gd name="connsiteX21" fmla="*/ 20230 w 404605"/>
                  <a:gd name="connsiteY21" fmla="*/ 323685 h 364145"/>
                  <a:gd name="connsiteX22" fmla="*/ 101151 w 404605"/>
                  <a:gd name="connsiteY22" fmla="*/ 161842 h 364145"/>
                  <a:gd name="connsiteX23" fmla="*/ 101151 w 404605"/>
                  <a:gd name="connsiteY23" fmla="*/ 202303 h 364145"/>
                  <a:gd name="connsiteX24" fmla="*/ 141612 w 404605"/>
                  <a:gd name="connsiteY24" fmla="*/ 202303 h 364145"/>
                  <a:gd name="connsiteX25" fmla="*/ 141612 w 404605"/>
                  <a:gd name="connsiteY25" fmla="*/ 161842 h 364145"/>
                  <a:gd name="connsiteX26" fmla="*/ 101151 w 404605"/>
                  <a:gd name="connsiteY26" fmla="*/ 161842 h 364145"/>
                  <a:gd name="connsiteX27" fmla="*/ 101151 w 404605"/>
                  <a:gd name="connsiteY27" fmla="*/ 242764 h 364145"/>
                  <a:gd name="connsiteX28" fmla="*/ 101151 w 404605"/>
                  <a:gd name="connsiteY28" fmla="*/ 283224 h 364145"/>
                  <a:gd name="connsiteX29" fmla="*/ 141612 w 404605"/>
                  <a:gd name="connsiteY29" fmla="*/ 283224 h 364145"/>
                  <a:gd name="connsiteX30" fmla="*/ 141612 w 404605"/>
                  <a:gd name="connsiteY30" fmla="*/ 242764 h 364145"/>
                  <a:gd name="connsiteX31" fmla="*/ 101151 w 404605"/>
                  <a:gd name="connsiteY31" fmla="*/ 242764 h 364145"/>
                  <a:gd name="connsiteX32" fmla="*/ 101151 w 404605"/>
                  <a:gd name="connsiteY32" fmla="*/ 80921 h 364145"/>
                  <a:gd name="connsiteX33" fmla="*/ 101151 w 404605"/>
                  <a:gd name="connsiteY33" fmla="*/ 121382 h 364145"/>
                  <a:gd name="connsiteX34" fmla="*/ 141612 w 404605"/>
                  <a:gd name="connsiteY34" fmla="*/ 121382 h 364145"/>
                  <a:gd name="connsiteX35" fmla="*/ 141612 w 404605"/>
                  <a:gd name="connsiteY35" fmla="*/ 80921 h 364145"/>
                  <a:gd name="connsiteX36" fmla="*/ 101151 w 404605"/>
                  <a:gd name="connsiteY36" fmla="*/ 80921 h 364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4605" h="364145">
                    <a:moveTo>
                      <a:pt x="303454" y="323685"/>
                    </a:moveTo>
                    <a:lnTo>
                      <a:pt x="343915" y="323685"/>
                    </a:lnTo>
                    <a:lnTo>
                      <a:pt x="343915" y="161842"/>
                    </a:lnTo>
                    <a:lnTo>
                      <a:pt x="222533" y="161842"/>
                    </a:lnTo>
                    <a:lnTo>
                      <a:pt x="222533" y="323685"/>
                    </a:lnTo>
                    <a:lnTo>
                      <a:pt x="262994" y="323685"/>
                    </a:lnTo>
                    <a:lnTo>
                      <a:pt x="262994" y="202303"/>
                    </a:lnTo>
                    <a:lnTo>
                      <a:pt x="303454" y="202303"/>
                    </a:lnTo>
                    <a:lnTo>
                      <a:pt x="303454" y="323685"/>
                    </a:lnTo>
                    <a:close/>
                    <a:moveTo>
                      <a:pt x="20230" y="323685"/>
                    </a:moveTo>
                    <a:lnTo>
                      <a:pt x="20230" y="20230"/>
                    </a:lnTo>
                    <a:cubicBezTo>
                      <a:pt x="20230" y="9057"/>
                      <a:pt x="29288" y="0"/>
                      <a:pt x="40461" y="0"/>
                    </a:cubicBezTo>
                    <a:lnTo>
                      <a:pt x="323685" y="0"/>
                    </a:lnTo>
                    <a:cubicBezTo>
                      <a:pt x="334858" y="0"/>
                      <a:pt x="343915" y="9057"/>
                      <a:pt x="343915" y="20230"/>
                    </a:cubicBezTo>
                    <a:lnTo>
                      <a:pt x="343915" y="121382"/>
                    </a:lnTo>
                    <a:lnTo>
                      <a:pt x="384376" y="121382"/>
                    </a:lnTo>
                    <a:lnTo>
                      <a:pt x="384376" y="323685"/>
                    </a:lnTo>
                    <a:lnTo>
                      <a:pt x="404606" y="323685"/>
                    </a:lnTo>
                    <a:lnTo>
                      <a:pt x="404606" y="364145"/>
                    </a:lnTo>
                    <a:lnTo>
                      <a:pt x="0" y="364145"/>
                    </a:lnTo>
                    <a:lnTo>
                      <a:pt x="0" y="323685"/>
                    </a:lnTo>
                    <a:lnTo>
                      <a:pt x="20230" y="323685"/>
                    </a:lnTo>
                    <a:close/>
                    <a:moveTo>
                      <a:pt x="101151" y="161842"/>
                    </a:moveTo>
                    <a:lnTo>
                      <a:pt x="101151" y="202303"/>
                    </a:lnTo>
                    <a:lnTo>
                      <a:pt x="141612" y="202303"/>
                    </a:lnTo>
                    <a:lnTo>
                      <a:pt x="141612" y="161842"/>
                    </a:lnTo>
                    <a:lnTo>
                      <a:pt x="101151" y="161842"/>
                    </a:lnTo>
                    <a:close/>
                    <a:moveTo>
                      <a:pt x="101151" y="242764"/>
                    </a:moveTo>
                    <a:lnTo>
                      <a:pt x="101151" y="283224"/>
                    </a:lnTo>
                    <a:lnTo>
                      <a:pt x="141612" y="283224"/>
                    </a:lnTo>
                    <a:lnTo>
                      <a:pt x="141612" y="242764"/>
                    </a:lnTo>
                    <a:lnTo>
                      <a:pt x="101151" y="242764"/>
                    </a:lnTo>
                    <a:close/>
                    <a:moveTo>
                      <a:pt x="101151" y="80921"/>
                    </a:moveTo>
                    <a:lnTo>
                      <a:pt x="101151" y="121382"/>
                    </a:lnTo>
                    <a:lnTo>
                      <a:pt x="141612" y="121382"/>
                    </a:lnTo>
                    <a:lnTo>
                      <a:pt x="141612" y="80921"/>
                    </a:lnTo>
                    <a:lnTo>
                      <a:pt x="101151" y="80921"/>
                    </a:lnTo>
                    <a:close/>
                  </a:path>
                </a:pathLst>
              </a:custGeom>
              <a:solidFill>
                <a:schemeClr val="accent2"/>
              </a:solidFill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阿里巴巴普惠体 B" panose="00020600040101010101" pitchFamily="18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0573824" y="1543475"/>
                <a:ext cx="275152" cy="275152"/>
              </a:xfrm>
              <a:prstGeom prst="line">
                <a:avLst/>
              </a:prstGeom>
              <a:ln w="2222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10743955" y="1551800"/>
                <a:ext cx="84383" cy="84383"/>
              </a:xfrm>
              <a:prstGeom prst="line">
                <a:avLst/>
              </a:prstGeom>
              <a:ln w="2222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矩形 3"/>
            <p:cNvSpPr/>
            <p:nvPr/>
          </p:nvSpPr>
          <p:spPr>
            <a:xfrm>
              <a:off x="1379539" y="1553634"/>
              <a:ext cx="2557462" cy="4140200"/>
            </a:xfrm>
            <a:prstGeom prst="rect">
              <a:avLst/>
            </a:prstGeom>
            <a:solidFill>
              <a:schemeClr val="accent2"/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16607" y="3702483"/>
            <a:ext cx="2083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输入姓名</a:t>
            </a:r>
          </a:p>
        </p:txBody>
      </p:sp>
      <p:sp>
        <p:nvSpPr>
          <p:cNvPr id="8" name="空心弧 7"/>
          <p:cNvSpPr/>
          <p:nvPr/>
        </p:nvSpPr>
        <p:spPr>
          <a:xfrm>
            <a:off x="1802628" y="1799434"/>
            <a:ext cx="1711281" cy="1711281"/>
          </a:xfrm>
          <a:prstGeom prst="blockArc">
            <a:avLst>
              <a:gd name="adj1" fmla="val 10800000"/>
              <a:gd name="adj2" fmla="val 6551781"/>
              <a:gd name="adj3" fmla="val 0"/>
            </a:avLst>
          </a:prstGeom>
          <a:noFill/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9" name="空心弧 8"/>
          <p:cNvSpPr/>
          <p:nvPr/>
        </p:nvSpPr>
        <p:spPr>
          <a:xfrm rot="163498">
            <a:off x="1802628" y="1799434"/>
            <a:ext cx="1711281" cy="1711281"/>
          </a:xfrm>
          <a:prstGeom prst="blockArc">
            <a:avLst>
              <a:gd name="adj1" fmla="val 7242767"/>
              <a:gd name="adj2" fmla="val 9903315"/>
              <a:gd name="adj3" fmla="val 0"/>
            </a:avLst>
          </a:prstGeom>
          <a:noFill/>
          <a:ln w="25400" cap="rnd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62916" y="4297325"/>
            <a:ext cx="1771798" cy="1021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输入标签</a:t>
            </a:r>
            <a:r>
              <a:rPr lang="en-US" altLang="zh-CN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1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输入标签</a:t>
            </a:r>
            <a:r>
              <a:rPr lang="en-US" altLang="zh-CN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2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输入标签</a:t>
            </a:r>
            <a:r>
              <a:rPr lang="en-US" altLang="zh-CN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3</a:t>
            </a:r>
            <a:endParaRPr lang="zh-CN" altLang="en-US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12753" y="2356170"/>
            <a:ext cx="5364898" cy="1769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0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请在此处输入文字内容，或复制粘贴您的文本信息。请在此处输入文字内容，或复制粘贴您的文本信息。请在此处输入文字内容，或复制粘贴您的文本信息。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141493" y="1797246"/>
            <a:ext cx="528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8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阿里巴巴普惠体 B" panose="00020600040101010101" pitchFamily="18" charset="-122"/>
              </a:rPr>
              <a:t>“</a:t>
            </a:r>
            <a:endParaRPr lang="zh-CN" altLang="en-US" sz="88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阿里巴巴普惠体 B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0800000">
            <a:off x="10154618" y="3232583"/>
            <a:ext cx="528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8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阿里巴巴普惠体 B" panose="00020600040101010101" pitchFamily="18" charset="-122"/>
              </a:rPr>
              <a:t>“</a:t>
            </a:r>
            <a:endParaRPr lang="zh-CN" altLang="en-US" sz="88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阿里巴巴普惠体 B" panose="00020600040101010101" pitchFamily="18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22568" y="4453922"/>
            <a:ext cx="25683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bg2"/>
                </a:solidFill>
                <a:latin typeface="Abadi" panose="020B0604020104020204" pitchFamily="34" charset="0"/>
                <a:ea typeface="阿里巴巴普惠体 B" panose="00020600040101010101" pitchFamily="18" charset="-122"/>
              </a:rPr>
              <a:t>MYSELF</a:t>
            </a:r>
          </a:p>
        </p:txBody>
      </p:sp>
      <p:pic>
        <p:nvPicPr>
          <p:cNvPr id="36" name="图片占位符 35" descr="图片包含 户外, 人, 男人, 站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2" b="102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形 341"/>
          <p:cNvSpPr/>
          <p:nvPr/>
        </p:nvSpPr>
        <p:spPr>
          <a:xfrm>
            <a:off x="6118124" y="2165349"/>
            <a:ext cx="369611" cy="369611"/>
          </a:xfrm>
          <a:custGeom>
            <a:avLst/>
            <a:gdLst>
              <a:gd name="connsiteX0" fmla="*/ 202572 w 405144"/>
              <a:gd name="connsiteY0" fmla="*/ 182315 h 405144"/>
              <a:gd name="connsiteX1" fmla="*/ 303858 w 405144"/>
              <a:gd name="connsiteY1" fmla="*/ 283601 h 405144"/>
              <a:gd name="connsiteX2" fmla="*/ 303858 w 405144"/>
              <a:gd name="connsiteY2" fmla="*/ 405144 h 405144"/>
              <a:gd name="connsiteX3" fmla="*/ 101286 w 405144"/>
              <a:gd name="connsiteY3" fmla="*/ 405144 h 405144"/>
              <a:gd name="connsiteX4" fmla="*/ 101286 w 405144"/>
              <a:gd name="connsiteY4" fmla="*/ 283601 h 405144"/>
              <a:gd name="connsiteX5" fmla="*/ 202572 w 405144"/>
              <a:gd name="connsiteY5" fmla="*/ 182315 h 405144"/>
              <a:gd name="connsiteX6" fmla="*/ 66606 w 405144"/>
              <a:gd name="connsiteY6" fmla="*/ 243208 h 405144"/>
              <a:gd name="connsiteX7" fmla="*/ 60934 w 405144"/>
              <a:gd name="connsiteY7" fmla="*/ 276632 h 405144"/>
              <a:gd name="connsiteX8" fmla="*/ 60772 w 405144"/>
              <a:gd name="connsiteY8" fmla="*/ 283601 h 405144"/>
              <a:gd name="connsiteX9" fmla="*/ 60772 w 405144"/>
              <a:gd name="connsiteY9" fmla="*/ 405144 h 405144"/>
              <a:gd name="connsiteX10" fmla="*/ 0 w 405144"/>
              <a:gd name="connsiteY10" fmla="*/ 405144 h 405144"/>
              <a:gd name="connsiteX11" fmla="*/ 0 w 405144"/>
              <a:gd name="connsiteY11" fmla="*/ 313987 h 405144"/>
              <a:gd name="connsiteX12" fmla="*/ 63182 w 405144"/>
              <a:gd name="connsiteY12" fmla="*/ 243492 h 405144"/>
              <a:gd name="connsiteX13" fmla="*/ 66626 w 405144"/>
              <a:gd name="connsiteY13" fmla="*/ 243208 h 405144"/>
              <a:gd name="connsiteX14" fmla="*/ 338538 w 405144"/>
              <a:gd name="connsiteY14" fmla="*/ 243208 h 405144"/>
              <a:gd name="connsiteX15" fmla="*/ 405144 w 405144"/>
              <a:gd name="connsiteY15" fmla="*/ 313987 h 405144"/>
              <a:gd name="connsiteX16" fmla="*/ 405144 w 405144"/>
              <a:gd name="connsiteY16" fmla="*/ 405144 h 405144"/>
              <a:gd name="connsiteX17" fmla="*/ 344373 w 405144"/>
              <a:gd name="connsiteY17" fmla="*/ 405144 h 405144"/>
              <a:gd name="connsiteX18" fmla="*/ 344373 w 405144"/>
              <a:gd name="connsiteY18" fmla="*/ 283601 h 405144"/>
              <a:gd name="connsiteX19" fmla="*/ 338538 w 405144"/>
              <a:gd name="connsiteY19" fmla="*/ 243208 h 405144"/>
              <a:gd name="connsiteX20" fmla="*/ 70900 w 405144"/>
              <a:gd name="connsiteY20" fmla="*/ 121543 h 405144"/>
              <a:gd name="connsiteX21" fmla="*/ 121543 w 405144"/>
              <a:gd name="connsiteY21" fmla="*/ 172186 h 405144"/>
              <a:gd name="connsiteX22" fmla="*/ 70900 w 405144"/>
              <a:gd name="connsiteY22" fmla="*/ 222829 h 405144"/>
              <a:gd name="connsiteX23" fmla="*/ 20257 w 405144"/>
              <a:gd name="connsiteY23" fmla="*/ 172186 h 405144"/>
              <a:gd name="connsiteX24" fmla="*/ 70900 w 405144"/>
              <a:gd name="connsiteY24" fmla="*/ 121543 h 405144"/>
              <a:gd name="connsiteX25" fmla="*/ 334244 w 405144"/>
              <a:gd name="connsiteY25" fmla="*/ 121543 h 405144"/>
              <a:gd name="connsiteX26" fmla="*/ 384887 w 405144"/>
              <a:gd name="connsiteY26" fmla="*/ 172186 h 405144"/>
              <a:gd name="connsiteX27" fmla="*/ 334244 w 405144"/>
              <a:gd name="connsiteY27" fmla="*/ 222829 h 405144"/>
              <a:gd name="connsiteX28" fmla="*/ 283601 w 405144"/>
              <a:gd name="connsiteY28" fmla="*/ 172186 h 405144"/>
              <a:gd name="connsiteX29" fmla="*/ 334244 w 405144"/>
              <a:gd name="connsiteY29" fmla="*/ 121543 h 405144"/>
              <a:gd name="connsiteX30" fmla="*/ 202572 w 405144"/>
              <a:gd name="connsiteY30" fmla="*/ 0 h 405144"/>
              <a:gd name="connsiteX31" fmla="*/ 283601 w 405144"/>
              <a:gd name="connsiteY31" fmla="*/ 81029 h 405144"/>
              <a:gd name="connsiteX32" fmla="*/ 202572 w 405144"/>
              <a:gd name="connsiteY32" fmla="*/ 162058 h 405144"/>
              <a:gd name="connsiteX33" fmla="*/ 121543 w 405144"/>
              <a:gd name="connsiteY33" fmla="*/ 81029 h 405144"/>
              <a:gd name="connsiteX34" fmla="*/ 202572 w 405144"/>
              <a:gd name="connsiteY34" fmla="*/ 0 h 40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5144" h="405144">
                <a:moveTo>
                  <a:pt x="202572" y="182315"/>
                </a:moveTo>
                <a:cubicBezTo>
                  <a:pt x="258511" y="182315"/>
                  <a:pt x="303858" y="227662"/>
                  <a:pt x="303858" y="283601"/>
                </a:cubicBezTo>
                <a:lnTo>
                  <a:pt x="303858" y="405144"/>
                </a:lnTo>
                <a:lnTo>
                  <a:pt x="101286" y="405144"/>
                </a:lnTo>
                <a:lnTo>
                  <a:pt x="101286" y="283601"/>
                </a:lnTo>
                <a:cubicBezTo>
                  <a:pt x="101286" y="227662"/>
                  <a:pt x="146633" y="182315"/>
                  <a:pt x="202572" y="182315"/>
                </a:cubicBezTo>
                <a:close/>
                <a:moveTo>
                  <a:pt x="66606" y="243208"/>
                </a:moveTo>
                <a:cubicBezTo>
                  <a:pt x="63382" y="254082"/>
                  <a:pt x="61478" y="265304"/>
                  <a:pt x="60934" y="276632"/>
                </a:cubicBezTo>
                <a:lnTo>
                  <a:pt x="60772" y="283601"/>
                </a:lnTo>
                <a:lnTo>
                  <a:pt x="60772" y="405144"/>
                </a:lnTo>
                <a:lnTo>
                  <a:pt x="0" y="405144"/>
                </a:lnTo>
                <a:lnTo>
                  <a:pt x="0" y="313987"/>
                </a:lnTo>
                <a:cubicBezTo>
                  <a:pt x="-8" y="277811"/>
                  <a:pt x="27221" y="247430"/>
                  <a:pt x="63182" y="243492"/>
                </a:cubicBezTo>
                <a:lnTo>
                  <a:pt x="66626" y="243208"/>
                </a:lnTo>
                <a:close/>
                <a:moveTo>
                  <a:pt x="338538" y="243208"/>
                </a:moveTo>
                <a:cubicBezTo>
                  <a:pt x="375958" y="245489"/>
                  <a:pt x="405139" y="276498"/>
                  <a:pt x="405144" y="313987"/>
                </a:cubicBezTo>
                <a:lnTo>
                  <a:pt x="405144" y="405144"/>
                </a:lnTo>
                <a:lnTo>
                  <a:pt x="344373" y="405144"/>
                </a:lnTo>
                <a:lnTo>
                  <a:pt x="344373" y="283601"/>
                </a:lnTo>
                <a:cubicBezTo>
                  <a:pt x="344373" y="269563"/>
                  <a:pt x="342347" y="256011"/>
                  <a:pt x="338538" y="243208"/>
                </a:cubicBezTo>
                <a:close/>
                <a:moveTo>
                  <a:pt x="70900" y="121543"/>
                </a:moveTo>
                <a:cubicBezTo>
                  <a:pt x="98870" y="121543"/>
                  <a:pt x="121543" y="144217"/>
                  <a:pt x="121543" y="172186"/>
                </a:cubicBezTo>
                <a:cubicBezTo>
                  <a:pt x="121543" y="200156"/>
                  <a:pt x="98870" y="222829"/>
                  <a:pt x="70900" y="222829"/>
                </a:cubicBezTo>
                <a:cubicBezTo>
                  <a:pt x="42931" y="222829"/>
                  <a:pt x="20257" y="200156"/>
                  <a:pt x="20257" y="172186"/>
                </a:cubicBezTo>
                <a:cubicBezTo>
                  <a:pt x="20257" y="144217"/>
                  <a:pt x="42931" y="121543"/>
                  <a:pt x="70900" y="121543"/>
                </a:cubicBezTo>
                <a:close/>
                <a:moveTo>
                  <a:pt x="334244" y="121543"/>
                </a:moveTo>
                <a:cubicBezTo>
                  <a:pt x="362213" y="121543"/>
                  <a:pt x="384887" y="144217"/>
                  <a:pt x="384887" y="172186"/>
                </a:cubicBezTo>
                <a:cubicBezTo>
                  <a:pt x="384887" y="200156"/>
                  <a:pt x="362213" y="222829"/>
                  <a:pt x="334244" y="222829"/>
                </a:cubicBezTo>
                <a:cubicBezTo>
                  <a:pt x="306275" y="222829"/>
                  <a:pt x="283601" y="200156"/>
                  <a:pt x="283601" y="172186"/>
                </a:cubicBezTo>
                <a:cubicBezTo>
                  <a:pt x="283601" y="144217"/>
                  <a:pt x="306275" y="121543"/>
                  <a:pt x="334244" y="121543"/>
                </a:cubicBezTo>
                <a:close/>
                <a:moveTo>
                  <a:pt x="202572" y="0"/>
                </a:moveTo>
                <a:cubicBezTo>
                  <a:pt x="247323" y="0"/>
                  <a:pt x="283601" y="36278"/>
                  <a:pt x="283601" y="81029"/>
                </a:cubicBezTo>
                <a:cubicBezTo>
                  <a:pt x="283601" y="125780"/>
                  <a:pt x="247323" y="162058"/>
                  <a:pt x="202572" y="162058"/>
                </a:cubicBezTo>
                <a:cubicBezTo>
                  <a:pt x="157821" y="162058"/>
                  <a:pt x="121543" y="125780"/>
                  <a:pt x="121543" y="81029"/>
                </a:cubicBezTo>
                <a:cubicBezTo>
                  <a:pt x="121543" y="36278"/>
                  <a:pt x="157821" y="0"/>
                  <a:pt x="202572" y="0"/>
                </a:cubicBezTo>
                <a:close/>
              </a:path>
            </a:pathLst>
          </a:custGeom>
          <a:solidFill>
            <a:schemeClr val="accent2">
              <a:alpha val="7000"/>
            </a:schemeClr>
          </a:solidFill>
          <a:ln w="4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四人团队介绍页</a:t>
            </a:r>
          </a:p>
        </p:txBody>
      </p:sp>
      <p:sp>
        <p:nvSpPr>
          <p:cNvPr id="94" name="任意多边形: 形状 93"/>
          <p:cNvSpPr/>
          <p:nvPr/>
        </p:nvSpPr>
        <p:spPr>
          <a:xfrm>
            <a:off x="1674291" y="1511165"/>
            <a:ext cx="4157635" cy="1873396"/>
          </a:xfrm>
          <a:custGeom>
            <a:avLst/>
            <a:gdLst>
              <a:gd name="connsiteX0" fmla="*/ 0 w 4157635"/>
              <a:gd name="connsiteY0" fmla="*/ 0 h 1873396"/>
              <a:gd name="connsiteX1" fmla="*/ 3897595 w 4157635"/>
              <a:gd name="connsiteY1" fmla="*/ 0 h 1873396"/>
              <a:gd name="connsiteX2" fmla="*/ 4157635 w 4157635"/>
              <a:gd name="connsiteY2" fmla="*/ 260040 h 1873396"/>
              <a:gd name="connsiteX3" fmla="*/ 4157635 w 4157635"/>
              <a:gd name="connsiteY3" fmla="*/ 1873396 h 1873396"/>
              <a:gd name="connsiteX4" fmla="*/ 0 w 4157635"/>
              <a:gd name="connsiteY4" fmla="*/ 1873396 h 18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635" h="1873396">
                <a:moveTo>
                  <a:pt x="0" y="0"/>
                </a:moveTo>
                <a:lnTo>
                  <a:pt x="3897595" y="0"/>
                </a:lnTo>
                <a:lnTo>
                  <a:pt x="4157635" y="260040"/>
                </a:lnTo>
                <a:lnTo>
                  <a:pt x="4157635" y="1873396"/>
                </a:lnTo>
                <a:lnTo>
                  <a:pt x="0" y="1873396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7" name="任意多边形: 形状 96"/>
          <p:cNvSpPr/>
          <p:nvPr/>
        </p:nvSpPr>
        <p:spPr>
          <a:xfrm>
            <a:off x="1674291" y="3841482"/>
            <a:ext cx="4157635" cy="1873396"/>
          </a:xfrm>
          <a:custGeom>
            <a:avLst/>
            <a:gdLst>
              <a:gd name="connsiteX0" fmla="*/ 0 w 4157635"/>
              <a:gd name="connsiteY0" fmla="*/ 0 h 1873396"/>
              <a:gd name="connsiteX1" fmla="*/ 3897596 w 4157635"/>
              <a:gd name="connsiteY1" fmla="*/ 0 h 1873396"/>
              <a:gd name="connsiteX2" fmla="*/ 4157635 w 4157635"/>
              <a:gd name="connsiteY2" fmla="*/ 260039 h 1873396"/>
              <a:gd name="connsiteX3" fmla="*/ 4157635 w 4157635"/>
              <a:gd name="connsiteY3" fmla="*/ 1873396 h 1873396"/>
              <a:gd name="connsiteX4" fmla="*/ 0 w 4157635"/>
              <a:gd name="connsiteY4" fmla="*/ 1873396 h 18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635" h="1873396">
                <a:moveTo>
                  <a:pt x="0" y="0"/>
                </a:moveTo>
                <a:lnTo>
                  <a:pt x="3897596" y="0"/>
                </a:lnTo>
                <a:lnTo>
                  <a:pt x="4157635" y="260039"/>
                </a:lnTo>
                <a:lnTo>
                  <a:pt x="4157635" y="1873396"/>
                </a:lnTo>
                <a:lnTo>
                  <a:pt x="0" y="1873396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chemeClr val="accent3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5" name="任意多边形: 形状 94"/>
          <p:cNvSpPr/>
          <p:nvPr/>
        </p:nvSpPr>
        <p:spPr>
          <a:xfrm>
            <a:off x="6360075" y="1511165"/>
            <a:ext cx="4157635" cy="1873396"/>
          </a:xfrm>
          <a:custGeom>
            <a:avLst/>
            <a:gdLst>
              <a:gd name="connsiteX0" fmla="*/ 0 w 4157635"/>
              <a:gd name="connsiteY0" fmla="*/ 0 h 1873396"/>
              <a:gd name="connsiteX1" fmla="*/ 3897596 w 4157635"/>
              <a:gd name="connsiteY1" fmla="*/ 0 h 1873396"/>
              <a:gd name="connsiteX2" fmla="*/ 4157635 w 4157635"/>
              <a:gd name="connsiteY2" fmla="*/ 260039 h 1873396"/>
              <a:gd name="connsiteX3" fmla="*/ 4157635 w 4157635"/>
              <a:gd name="connsiteY3" fmla="*/ 1873396 h 1873396"/>
              <a:gd name="connsiteX4" fmla="*/ 0 w 4157635"/>
              <a:gd name="connsiteY4" fmla="*/ 1873396 h 18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635" h="1873396">
                <a:moveTo>
                  <a:pt x="0" y="0"/>
                </a:moveTo>
                <a:lnTo>
                  <a:pt x="3897596" y="0"/>
                </a:lnTo>
                <a:lnTo>
                  <a:pt x="4157635" y="260039"/>
                </a:lnTo>
                <a:lnTo>
                  <a:pt x="4157635" y="1873396"/>
                </a:lnTo>
                <a:lnTo>
                  <a:pt x="0" y="1873396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6" name="任意多边形: 形状 95"/>
          <p:cNvSpPr/>
          <p:nvPr/>
        </p:nvSpPr>
        <p:spPr>
          <a:xfrm>
            <a:off x="6360075" y="3841482"/>
            <a:ext cx="4157635" cy="1873396"/>
          </a:xfrm>
          <a:custGeom>
            <a:avLst/>
            <a:gdLst>
              <a:gd name="connsiteX0" fmla="*/ 0 w 4157635"/>
              <a:gd name="connsiteY0" fmla="*/ 0 h 1873396"/>
              <a:gd name="connsiteX1" fmla="*/ 3897596 w 4157635"/>
              <a:gd name="connsiteY1" fmla="*/ 0 h 1873396"/>
              <a:gd name="connsiteX2" fmla="*/ 4157635 w 4157635"/>
              <a:gd name="connsiteY2" fmla="*/ 260039 h 1873396"/>
              <a:gd name="connsiteX3" fmla="*/ 4157635 w 4157635"/>
              <a:gd name="connsiteY3" fmla="*/ 1873396 h 1873396"/>
              <a:gd name="connsiteX4" fmla="*/ 0 w 4157635"/>
              <a:gd name="connsiteY4" fmla="*/ 1873396 h 187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635" h="1873396">
                <a:moveTo>
                  <a:pt x="0" y="0"/>
                </a:moveTo>
                <a:lnTo>
                  <a:pt x="3897596" y="0"/>
                </a:lnTo>
                <a:lnTo>
                  <a:pt x="4157635" y="260039"/>
                </a:lnTo>
                <a:lnTo>
                  <a:pt x="4157635" y="1873396"/>
                </a:lnTo>
                <a:lnTo>
                  <a:pt x="0" y="1873396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chemeClr val="accent4"/>
            </a:solidFill>
          </a:ln>
          <a:effectLst>
            <a:outerShdw blurRad="1016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50203" y="1681283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输入姓名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950202" y="2328582"/>
            <a:ext cx="1603575" cy="847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  <a:endParaRPr lang="en-US" altLang="zh-CN" sz="13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4040717" y="2247327"/>
            <a:ext cx="12102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637706" y="1681283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输入姓名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637705" y="2328582"/>
            <a:ext cx="1603575" cy="847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  <a:endParaRPr lang="en-US" altLang="zh-CN" sz="13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8728220" y="2247327"/>
            <a:ext cx="12102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950203" y="4007923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输入姓名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950202" y="4655222"/>
            <a:ext cx="1603575" cy="847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  <a:endParaRPr lang="en-US" altLang="zh-CN" sz="13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4040717" y="4573967"/>
            <a:ext cx="12102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637706" y="4007923"/>
            <a:ext cx="14555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输入姓名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637705" y="4655222"/>
            <a:ext cx="1603575" cy="847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  <a:endParaRPr lang="en-US" altLang="zh-CN" sz="13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zh-CN" altLang="en-US" sz="13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输入成员介绍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8728220" y="4573967"/>
            <a:ext cx="12102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占位符 52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51" b="51"/>
          <a:stretch>
            <a:fillRect/>
          </a:stretch>
        </p:blipFill>
        <p:spPr/>
      </p:pic>
      <p:pic>
        <p:nvPicPr>
          <p:cNvPr id="62" name="图片占位符 61" descr="穿白色衣服的人&#10;&#10;描述已自动生成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51" b="51"/>
          <a:stretch>
            <a:fillRect/>
          </a:stretch>
        </p:blipFill>
        <p:spPr/>
      </p:pic>
      <p:pic>
        <p:nvPicPr>
          <p:cNvPr id="59" name="图片占位符 58" descr="穿白色衣服的人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02" b="102"/>
          <a:stretch>
            <a:fillRect/>
          </a:stretch>
        </p:blipFill>
        <p:spPr/>
      </p:pic>
      <p:pic>
        <p:nvPicPr>
          <p:cNvPr id="32" name="图片占位符 31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2" b="102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5850329" y="1354295"/>
            <a:ext cx="5682859" cy="42845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63500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5883395" y="1729477"/>
          <a:ext cx="5577012" cy="338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折线图页面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76589" y="2163744"/>
            <a:ext cx="3930411" cy="108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76588" y="1446071"/>
            <a:ext cx="2400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373599" y="3465310"/>
            <a:ext cx="3747041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509405" y="1943436"/>
            <a:ext cx="2212445" cy="707886"/>
            <a:chOff x="7509405" y="1943436"/>
            <a:chExt cx="2212445" cy="707886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7593899" y="2299162"/>
              <a:ext cx="740198" cy="0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7509405" y="2228245"/>
              <a:ext cx="125584" cy="125769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  <a:effectLst>
              <a:outerShdw blurRad="177800" sx="138000" sy="138000" algn="ctr" rotWithShape="0">
                <a:schemeClr val="accent2">
                  <a:alpha val="3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345530" y="1943436"/>
              <a:ext cx="1376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12%</a:t>
              </a:r>
              <a:endParaRPr lang="zh-CN" altLang="en-US" sz="40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276589" y="3624519"/>
            <a:ext cx="3930411" cy="108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37714" y="2163744"/>
            <a:ext cx="68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gradFill>
                  <a:gsLst>
                    <a:gs pos="0">
                      <a:schemeClr val="accent1"/>
                    </a:gs>
                    <a:gs pos="33000">
                      <a:schemeClr val="accent1">
                        <a:alpha val="86000"/>
                      </a:schemeClr>
                    </a:gs>
                    <a:gs pos="8600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1</a:t>
            </a:r>
            <a:endParaRPr lang="zh-CN" altLang="en-US" sz="3200" b="1" i="1" dirty="0">
              <a:gradFill>
                <a:gsLst>
                  <a:gs pos="0">
                    <a:schemeClr val="accent1"/>
                  </a:gs>
                  <a:gs pos="33000">
                    <a:schemeClr val="accent1">
                      <a:alpha val="86000"/>
                    </a:schemeClr>
                  </a:gs>
                  <a:gs pos="8600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7714" y="3631641"/>
            <a:ext cx="68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gradFill>
                  <a:gsLst>
                    <a:gs pos="0">
                      <a:schemeClr val="accent1"/>
                    </a:gs>
                    <a:gs pos="33000">
                      <a:schemeClr val="accent1">
                        <a:alpha val="86000"/>
                      </a:schemeClr>
                    </a:gs>
                    <a:gs pos="8600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</a:t>
            </a:r>
            <a:endParaRPr lang="zh-CN" altLang="en-US" sz="3200" b="1" i="1" dirty="0">
              <a:gradFill>
                <a:gsLst>
                  <a:gs pos="0">
                    <a:schemeClr val="accent1"/>
                  </a:gs>
                  <a:gs pos="33000">
                    <a:schemeClr val="accent1">
                      <a:alpha val="86000"/>
                    </a:schemeClr>
                  </a:gs>
                  <a:gs pos="8600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534838" y="1878486"/>
          <a:ext cx="11153953" cy="4092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9197463" y="2027148"/>
            <a:ext cx="2175386" cy="707886"/>
            <a:chOff x="9197463" y="2027148"/>
            <a:chExt cx="2175386" cy="707886"/>
          </a:xfrm>
        </p:grpSpPr>
        <p:grpSp>
          <p:nvGrpSpPr>
            <p:cNvPr id="4" name="组合 3"/>
            <p:cNvGrpSpPr/>
            <p:nvPr/>
          </p:nvGrpSpPr>
          <p:grpSpPr>
            <a:xfrm>
              <a:off x="9297035" y="2027148"/>
              <a:ext cx="2075814" cy="707886"/>
              <a:chOff x="9297035" y="1917077"/>
              <a:chExt cx="2075814" cy="70788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10065598" y="1917077"/>
                <a:ext cx="130725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latin typeface="阿里巴巴普惠体 B" panose="00020600040101010101" pitchFamily="18" charset="-122"/>
                    <a:ea typeface="阿里巴巴普惠体 B" panose="00020600040101010101" pitchFamily="18" charset="-122"/>
                  </a:rPr>
                  <a:t>12%</a:t>
                </a:r>
                <a:endParaRPr lang="zh-CN" altLang="en-US" sz="4000" b="1" dirty="0">
                  <a:latin typeface="阿里巴巴普惠体 B" panose="00020600040101010101" pitchFamily="18" charset="-122"/>
                  <a:ea typeface="阿里巴巴普惠体 B" panose="00020600040101010101" pitchFamily="18" charset="-122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9297035" y="2272803"/>
                <a:ext cx="7401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lg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椭圆 6"/>
            <p:cNvSpPr/>
            <p:nvPr/>
          </p:nvSpPr>
          <p:spPr>
            <a:xfrm>
              <a:off x="9197463" y="2298285"/>
              <a:ext cx="165612" cy="16561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  <a:effectLst>
              <a:outerShdw blurRad="177800" sx="138000" sy="138000" algn="ctr" rotWithShape="0">
                <a:schemeClr val="accent2">
                  <a:alpha val="3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折线图页面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76587" y="1920474"/>
            <a:ext cx="5279487" cy="7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76588" y="1357473"/>
            <a:ext cx="213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381219" y="2798728"/>
            <a:ext cx="13588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7857748" y="3419118"/>
            <a:ext cx="3308092" cy="1158459"/>
          </a:xfrm>
        </p:spPr>
        <p:txBody>
          <a:bodyPr/>
          <a:lstStyle/>
          <a:p>
            <a:r>
              <a:rPr lang="zh-CN" altLang="en-US" dirty="0"/>
              <a:t>请输入小标题</a:t>
            </a:r>
          </a:p>
          <a:p>
            <a:r>
              <a:rPr lang="zh-CN" altLang="en-US" dirty="0"/>
              <a:t>请输入小标题</a:t>
            </a:r>
          </a:p>
          <a:p>
            <a:r>
              <a:rPr lang="zh-CN" altLang="en-US" dirty="0"/>
              <a:t>请输入小标题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06888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4</a:t>
            </a:r>
            <a:endParaRPr lang="zh-CN" altLang="en-US" sz="22000" b="1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00148" y="4086988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zh-CN" sz="2000" dirty="0">
                <a:ea typeface="阿里巴巴普惠体 B" panose="00020600040101010101" pitchFamily="18" charset="-122"/>
              </a:rPr>
              <a:t>PART</a:t>
            </a:r>
            <a:endParaRPr lang="zh-CN" altLang="en-US" sz="2000" dirty="0">
              <a:ea typeface="阿里巴巴普惠体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  <a:ea typeface="阿里巴巴普惠体 B" panose="00020600040101010101" pitchFamily="18" charset="-122"/>
              </a:rPr>
              <a:t>PLEASE ENTER A TITLE</a:t>
            </a:r>
            <a:endParaRPr lang="zh-CN" altLang="en-US" spc="100" dirty="0">
              <a:solidFill>
                <a:schemeClr val="bg1">
                  <a:lumMod val="75000"/>
                </a:schemeClr>
              </a:solidFill>
              <a:ea typeface="阿里巴巴普惠体 B" panose="00020600040101010101" pitchFamily="18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9979025" y="5687906"/>
            <a:ext cx="764117" cy="1188901"/>
          </a:xfrm>
          <a:prstGeom prst="line">
            <a:avLst/>
          </a:prstGeom>
          <a:ln w="12700">
            <a:solidFill>
              <a:schemeClr val="bg1">
                <a:lumMod val="8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696411" y="1282321"/>
            <a:ext cx="3883122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FOURTH</a:t>
            </a:r>
            <a:endParaRPr lang="zh-CN" altLang="en-US" sz="6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pic>
        <p:nvPicPr>
          <p:cNvPr id="6" name="图片占位符 5" descr="夜晚开着灯的高楼&#10;&#10;中度可信度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06" y="1449672"/>
            <a:ext cx="7402588" cy="43548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6589" y="409346"/>
            <a:ext cx="6098047" cy="606884"/>
          </a:xfrm>
        </p:spPr>
        <p:txBody>
          <a:bodyPr/>
          <a:lstStyle/>
          <a:p>
            <a:r>
              <a:rPr lang="zh-CN" altLang="en-US" dirty="0"/>
              <a:t>电脑样机展示页</a:t>
            </a:r>
          </a:p>
        </p:txBody>
      </p:sp>
      <p:pic>
        <p:nvPicPr>
          <p:cNvPr id="13" name="图片占位符 12" descr="图片包含 火车, 伞, 雨, 雪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/>
          <a:srcRect t="37" b="37"/>
          <a:stretch/>
        </p:blipFill>
        <p:spPr>
          <a:xfrm>
            <a:off x="3270000" y="1692673"/>
            <a:ext cx="5652000" cy="3531261"/>
          </a:xfrm>
        </p:spPr>
      </p:pic>
      <p:sp>
        <p:nvSpPr>
          <p:cNvPr id="12" name="文本框 11"/>
          <p:cNvSpPr txBox="1"/>
          <p:nvPr/>
        </p:nvSpPr>
        <p:spPr>
          <a:xfrm>
            <a:off x="1011144" y="2320255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49808" y="2771105"/>
            <a:ext cx="1973594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468598" y="2320255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468598" y="2771105"/>
            <a:ext cx="1842530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40"/>
          <a:stretch>
            <a:fillRect/>
          </a:stretch>
        </p:blipFill>
        <p:spPr>
          <a:xfrm>
            <a:off x="3811652" y="1779330"/>
            <a:ext cx="4568697" cy="5078670"/>
          </a:xfrm>
          <a:prstGeom prst="rect">
            <a:avLst/>
          </a:prstGeom>
          <a:effectLst/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手机样机页面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11144" y="1998522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09744" y="2449372"/>
            <a:ext cx="1913657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468598" y="1998522"/>
            <a:ext cx="1712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468598" y="2449372"/>
            <a:ext cx="1913658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2920252" y="2204586"/>
            <a:ext cx="1962899" cy="1687114"/>
            <a:chOff x="2920252" y="2204586"/>
            <a:chExt cx="1962899" cy="1687114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2920252" y="2204586"/>
              <a:ext cx="711948" cy="0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634497" y="2207684"/>
              <a:ext cx="1248654" cy="1684016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 flipH="1">
            <a:off x="7308849" y="2204586"/>
            <a:ext cx="1962899" cy="1687114"/>
            <a:chOff x="2920252" y="2204586"/>
            <a:chExt cx="1962899" cy="1687114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2920252" y="2204586"/>
              <a:ext cx="711948" cy="0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3634497" y="2207684"/>
              <a:ext cx="1248654" cy="1684016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/>
          <p:cNvSpPr txBox="1"/>
          <p:nvPr/>
        </p:nvSpPr>
        <p:spPr>
          <a:xfrm>
            <a:off x="4841877" y="1326244"/>
            <a:ext cx="2508248" cy="611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图片名称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pic>
        <p:nvPicPr>
          <p:cNvPr id="6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4959" y="3205654"/>
            <a:ext cx="1913657" cy="3808247"/>
          </a:xfrm>
          <a:prstGeom prst="rect">
            <a:avLst/>
          </a:prstGeom>
          <a:effectLst/>
        </p:spPr>
      </p:pic>
      <p:sp>
        <p:nvSpPr>
          <p:cNvPr id="9" name="图形 6"/>
          <p:cNvSpPr/>
          <p:nvPr/>
        </p:nvSpPr>
        <p:spPr>
          <a:xfrm>
            <a:off x="1475533" y="4755007"/>
            <a:ext cx="789282" cy="753406"/>
          </a:xfrm>
          <a:custGeom>
            <a:avLst/>
            <a:gdLst>
              <a:gd name="connsiteX0" fmla="*/ 191616 w 789282"/>
              <a:gd name="connsiteY0" fmla="*/ 466394 h 753406"/>
              <a:gd name="connsiteX1" fmla="*/ 322812 w 789282"/>
              <a:gd name="connsiteY1" fmla="*/ 191693 h 753406"/>
              <a:gd name="connsiteX2" fmla="*/ 597513 w 789282"/>
              <a:gd name="connsiteY2" fmla="*/ 322889 h 753406"/>
              <a:gd name="connsiteX3" fmla="*/ 466318 w 789282"/>
              <a:gd name="connsiteY3" fmla="*/ 597590 h 753406"/>
              <a:gd name="connsiteX4" fmla="*/ 394642 w 789282"/>
              <a:gd name="connsiteY4" fmla="*/ 609901 h 753406"/>
              <a:gd name="connsiteX5" fmla="*/ 394642 w 789282"/>
              <a:gd name="connsiteY5" fmla="*/ 466394 h 753406"/>
              <a:gd name="connsiteX6" fmla="*/ 191616 w 789282"/>
              <a:gd name="connsiteY6" fmla="*/ 466394 h 753406"/>
              <a:gd name="connsiteX7" fmla="*/ 179383 w 789282"/>
              <a:gd name="connsiteY7" fmla="*/ 681654 h 753406"/>
              <a:gd name="connsiteX8" fmla="*/ 502271 w 789282"/>
              <a:gd name="connsiteY8" fmla="*/ 681654 h 753406"/>
              <a:gd name="connsiteX9" fmla="*/ 502271 w 789282"/>
              <a:gd name="connsiteY9" fmla="*/ 753407 h 753406"/>
              <a:gd name="connsiteX10" fmla="*/ 179383 w 789282"/>
              <a:gd name="connsiteY10" fmla="*/ 753407 h 753406"/>
              <a:gd name="connsiteX11" fmla="*/ 179383 w 789282"/>
              <a:gd name="connsiteY11" fmla="*/ 681654 h 753406"/>
              <a:gd name="connsiteX12" fmla="*/ 0 w 789282"/>
              <a:gd name="connsiteY12" fmla="*/ 358765 h 753406"/>
              <a:gd name="connsiteX13" fmla="*/ 107630 w 789282"/>
              <a:gd name="connsiteY13" fmla="*/ 358765 h 753406"/>
              <a:gd name="connsiteX14" fmla="*/ 107630 w 789282"/>
              <a:gd name="connsiteY14" fmla="*/ 430518 h 753406"/>
              <a:gd name="connsiteX15" fmla="*/ 0 w 789282"/>
              <a:gd name="connsiteY15" fmla="*/ 430518 h 753406"/>
              <a:gd name="connsiteX16" fmla="*/ 0 w 789282"/>
              <a:gd name="connsiteY16" fmla="*/ 358765 h 753406"/>
              <a:gd name="connsiteX17" fmla="*/ 35877 w 789282"/>
              <a:gd name="connsiteY17" fmla="*/ 538148 h 753406"/>
              <a:gd name="connsiteX18" fmla="*/ 322889 w 789282"/>
              <a:gd name="connsiteY18" fmla="*/ 538148 h 753406"/>
              <a:gd name="connsiteX19" fmla="*/ 322889 w 789282"/>
              <a:gd name="connsiteY19" fmla="*/ 609901 h 753406"/>
              <a:gd name="connsiteX20" fmla="*/ 35877 w 789282"/>
              <a:gd name="connsiteY20" fmla="*/ 609901 h 753406"/>
              <a:gd name="connsiteX21" fmla="*/ 35877 w 789282"/>
              <a:gd name="connsiteY21" fmla="*/ 538148 h 753406"/>
              <a:gd name="connsiteX22" fmla="*/ 358765 w 789282"/>
              <a:gd name="connsiteY22" fmla="*/ 0 h 753406"/>
              <a:gd name="connsiteX23" fmla="*/ 430518 w 789282"/>
              <a:gd name="connsiteY23" fmla="*/ 0 h 753406"/>
              <a:gd name="connsiteX24" fmla="*/ 430518 w 789282"/>
              <a:gd name="connsiteY24" fmla="*/ 107630 h 753406"/>
              <a:gd name="connsiteX25" fmla="*/ 358765 w 789282"/>
              <a:gd name="connsiteY25" fmla="*/ 107630 h 753406"/>
              <a:gd name="connsiteX26" fmla="*/ 358765 w 789282"/>
              <a:gd name="connsiteY26" fmla="*/ 0 h 753406"/>
              <a:gd name="connsiteX27" fmla="*/ 90229 w 789282"/>
              <a:gd name="connsiteY27" fmla="*/ 140959 h 753406"/>
              <a:gd name="connsiteX28" fmla="*/ 140959 w 789282"/>
              <a:gd name="connsiteY28" fmla="*/ 90229 h 753406"/>
              <a:gd name="connsiteX29" fmla="*/ 217053 w 789282"/>
              <a:gd name="connsiteY29" fmla="*/ 166323 h 753406"/>
              <a:gd name="connsiteX30" fmla="*/ 166323 w 789282"/>
              <a:gd name="connsiteY30" fmla="*/ 217053 h 753406"/>
              <a:gd name="connsiteX31" fmla="*/ 90229 w 789282"/>
              <a:gd name="connsiteY31" fmla="*/ 140995 h 753406"/>
              <a:gd name="connsiteX32" fmla="*/ 572230 w 789282"/>
              <a:gd name="connsiteY32" fmla="*/ 622960 h 753406"/>
              <a:gd name="connsiteX33" fmla="*/ 622960 w 789282"/>
              <a:gd name="connsiteY33" fmla="*/ 572230 h 753406"/>
              <a:gd name="connsiteX34" fmla="*/ 699054 w 789282"/>
              <a:gd name="connsiteY34" fmla="*/ 648324 h 753406"/>
              <a:gd name="connsiteX35" fmla="*/ 648324 w 789282"/>
              <a:gd name="connsiteY35" fmla="*/ 699054 h 753406"/>
              <a:gd name="connsiteX36" fmla="*/ 572230 w 789282"/>
              <a:gd name="connsiteY36" fmla="*/ 622960 h 753406"/>
              <a:gd name="connsiteX37" fmla="*/ 648324 w 789282"/>
              <a:gd name="connsiteY37" fmla="*/ 90194 h 753406"/>
              <a:gd name="connsiteX38" fmla="*/ 699054 w 789282"/>
              <a:gd name="connsiteY38" fmla="*/ 140959 h 753406"/>
              <a:gd name="connsiteX39" fmla="*/ 622960 w 789282"/>
              <a:gd name="connsiteY39" fmla="*/ 217053 h 753406"/>
              <a:gd name="connsiteX40" fmla="*/ 572230 w 789282"/>
              <a:gd name="connsiteY40" fmla="*/ 166323 h 753406"/>
              <a:gd name="connsiteX41" fmla="*/ 648324 w 789282"/>
              <a:gd name="connsiteY41" fmla="*/ 90229 h 753406"/>
              <a:gd name="connsiteX42" fmla="*/ 789283 w 789282"/>
              <a:gd name="connsiteY42" fmla="*/ 358765 h 753406"/>
              <a:gd name="connsiteX43" fmla="*/ 789283 w 789282"/>
              <a:gd name="connsiteY43" fmla="*/ 430518 h 753406"/>
              <a:gd name="connsiteX44" fmla="*/ 681654 w 789282"/>
              <a:gd name="connsiteY44" fmla="*/ 430518 h 753406"/>
              <a:gd name="connsiteX45" fmla="*/ 681654 w 789282"/>
              <a:gd name="connsiteY45" fmla="*/ 358765 h 753406"/>
              <a:gd name="connsiteX46" fmla="*/ 789283 w 789282"/>
              <a:gd name="connsiteY46" fmla="*/ 358765 h 75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89282" h="753406">
                <a:moveTo>
                  <a:pt x="191616" y="466394"/>
                </a:moveTo>
                <a:cubicBezTo>
                  <a:pt x="151988" y="354309"/>
                  <a:pt x="210726" y="231321"/>
                  <a:pt x="322812" y="191693"/>
                </a:cubicBezTo>
                <a:cubicBezTo>
                  <a:pt x="434897" y="152065"/>
                  <a:pt x="557885" y="210803"/>
                  <a:pt x="597513" y="322889"/>
                </a:cubicBezTo>
                <a:cubicBezTo>
                  <a:pt x="637141" y="434974"/>
                  <a:pt x="578403" y="557962"/>
                  <a:pt x="466318" y="597590"/>
                </a:cubicBezTo>
                <a:cubicBezTo>
                  <a:pt x="443297" y="605729"/>
                  <a:pt x="419059" y="609892"/>
                  <a:pt x="394642" y="609901"/>
                </a:cubicBezTo>
                <a:lnTo>
                  <a:pt x="394642" y="466394"/>
                </a:lnTo>
                <a:lnTo>
                  <a:pt x="191616" y="466394"/>
                </a:lnTo>
                <a:close/>
                <a:moveTo>
                  <a:pt x="179383" y="681654"/>
                </a:moveTo>
                <a:lnTo>
                  <a:pt x="502271" y="681654"/>
                </a:lnTo>
                <a:lnTo>
                  <a:pt x="502271" y="753407"/>
                </a:lnTo>
                <a:lnTo>
                  <a:pt x="179383" y="753407"/>
                </a:lnTo>
                <a:lnTo>
                  <a:pt x="179383" y="681654"/>
                </a:lnTo>
                <a:close/>
                <a:moveTo>
                  <a:pt x="0" y="358765"/>
                </a:moveTo>
                <a:lnTo>
                  <a:pt x="107630" y="358765"/>
                </a:lnTo>
                <a:lnTo>
                  <a:pt x="107630" y="430518"/>
                </a:lnTo>
                <a:lnTo>
                  <a:pt x="0" y="430518"/>
                </a:lnTo>
                <a:lnTo>
                  <a:pt x="0" y="358765"/>
                </a:lnTo>
                <a:close/>
                <a:moveTo>
                  <a:pt x="35877" y="538148"/>
                </a:moveTo>
                <a:lnTo>
                  <a:pt x="322889" y="538148"/>
                </a:lnTo>
                <a:lnTo>
                  <a:pt x="322889" y="609901"/>
                </a:lnTo>
                <a:lnTo>
                  <a:pt x="35877" y="609901"/>
                </a:lnTo>
                <a:lnTo>
                  <a:pt x="35877" y="538148"/>
                </a:lnTo>
                <a:close/>
                <a:moveTo>
                  <a:pt x="358765" y="0"/>
                </a:moveTo>
                <a:lnTo>
                  <a:pt x="430518" y="0"/>
                </a:lnTo>
                <a:lnTo>
                  <a:pt x="430518" y="107630"/>
                </a:lnTo>
                <a:lnTo>
                  <a:pt x="358765" y="107630"/>
                </a:lnTo>
                <a:lnTo>
                  <a:pt x="358765" y="0"/>
                </a:lnTo>
                <a:close/>
                <a:moveTo>
                  <a:pt x="90229" y="140959"/>
                </a:moveTo>
                <a:lnTo>
                  <a:pt x="140959" y="90229"/>
                </a:lnTo>
                <a:lnTo>
                  <a:pt x="217053" y="166323"/>
                </a:lnTo>
                <a:lnTo>
                  <a:pt x="166323" y="217053"/>
                </a:lnTo>
                <a:lnTo>
                  <a:pt x="90229" y="140995"/>
                </a:lnTo>
                <a:close/>
                <a:moveTo>
                  <a:pt x="572230" y="622960"/>
                </a:moveTo>
                <a:lnTo>
                  <a:pt x="622960" y="572230"/>
                </a:lnTo>
                <a:lnTo>
                  <a:pt x="699054" y="648324"/>
                </a:lnTo>
                <a:lnTo>
                  <a:pt x="648324" y="699054"/>
                </a:lnTo>
                <a:lnTo>
                  <a:pt x="572230" y="622960"/>
                </a:lnTo>
                <a:close/>
                <a:moveTo>
                  <a:pt x="648324" y="90194"/>
                </a:moveTo>
                <a:lnTo>
                  <a:pt x="699054" y="140959"/>
                </a:lnTo>
                <a:lnTo>
                  <a:pt x="622960" y="217053"/>
                </a:lnTo>
                <a:lnTo>
                  <a:pt x="572230" y="166323"/>
                </a:lnTo>
                <a:lnTo>
                  <a:pt x="648324" y="90229"/>
                </a:lnTo>
                <a:close/>
                <a:moveTo>
                  <a:pt x="789283" y="358765"/>
                </a:moveTo>
                <a:lnTo>
                  <a:pt x="789283" y="430518"/>
                </a:lnTo>
                <a:lnTo>
                  <a:pt x="681654" y="430518"/>
                </a:lnTo>
                <a:lnTo>
                  <a:pt x="681654" y="358765"/>
                </a:lnTo>
                <a:lnTo>
                  <a:pt x="789283" y="358765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8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0" name="图形 2"/>
          <p:cNvSpPr/>
          <p:nvPr/>
        </p:nvSpPr>
        <p:spPr>
          <a:xfrm>
            <a:off x="9963061" y="4798453"/>
            <a:ext cx="717171" cy="709960"/>
          </a:xfrm>
          <a:custGeom>
            <a:avLst/>
            <a:gdLst>
              <a:gd name="connsiteX0" fmla="*/ 502271 w 717171"/>
              <a:gd name="connsiteY0" fmla="*/ 650190 h 709960"/>
              <a:gd name="connsiteX1" fmla="*/ 502271 w 717171"/>
              <a:gd name="connsiteY1" fmla="*/ 566454 h 709960"/>
              <a:gd name="connsiteX2" fmla="*/ 430518 w 717171"/>
              <a:gd name="connsiteY2" fmla="*/ 566454 h 709960"/>
              <a:gd name="connsiteX3" fmla="*/ 430518 w 717171"/>
              <a:gd name="connsiteY3" fmla="*/ 422948 h 709960"/>
              <a:gd name="connsiteX4" fmla="*/ 47787 w 717171"/>
              <a:gd name="connsiteY4" fmla="*/ 422948 h 709960"/>
              <a:gd name="connsiteX5" fmla="*/ 35876 w 717171"/>
              <a:gd name="connsiteY5" fmla="*/ 333257 h 709960"/>
              <a:gd name="connsiteX6" fmla="*/ 304950 w 717171"/>
              <a:gd name="connsiteY6" fmla="*/ 0 h 709960"/>
              <a:gd name="connsiteX7" fmla="*/ 473763 w 717171"/>
              <a:gd name="connsiteY7" fmla="*/ 369126 h 709960"/>
              <a:gd name="connsiteX8" fmla="*/ 717171 w 717171"/>
              <a:gd name="connsiteY8" fmla="*/ 348863 h 709960"/>
              <a:gd name="connsiteX9" fmla="*/ 502271 w 717171"/>
              <a:gd name="connsiteY9" fmla="*/ 650226 h 709960"/>
              <a:gd name="connsiteX10" fmla="*/ 179382 w 717171"/>
              <a:gd name="connsiteY10" fmla="*/ 638207 h 709960"/>
              <a:gd name="connsiteX11" fmla="*/ 430518 w 717171"/>
              <a:gd name="connsiteY11" fmla="*/ 638207 h 709960"/>
              <a:gd name="connsiteX12" fmla="*/ 430518 w 717171"/>
              <a:gd name="connsiteY12" fmla="*/ 709960 h 709960"/>
              <a:gd name="connsiteX13" fmla="*/ 179382 w 717171"/>
              <a:gd name="connsiteY13" fmla="*/ 709960 h 709960"/>
              <a:gd name="connsiteX14" fmla="*/ 179382 w 717171"/>
              <a:gd name="connsiteY14" fmla="*/ 638207 h 709960"/>
              <a:gd name="connsiteX15" fmla="*/ 0 w 717171"/>
              <a:gd name="connsiteY15" fmla="*/ 494701 h 709960"/>
              <a:gd name="connsiteX16" fmla="*/ 358765 w 717171"/>
              <a:gd name="connsiteY16" fmla="*/ 494701 h 709960"/>
              <a:gd name="connsiteX17" fmla="*/ 358765 w 717171"/>
              <a:gd name="connsiteY17" fmla="*/ 566454 h 709960"/>
              <a:gd name="connsiteX18" fmla="*/ 0 w 717171"/>
              <a:gd name="connsiteY18" fmla="*/ 566454 h 709960"/>
              <a:gd name="connsiteX19" fmla="*/ 0 w 717171"/>
              <a:gd name="connsiteY19" fmla="*/ 494701 h 7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7171" h="709960">
                <a:moveTo>
                  <a:pt x="502271" y="650190"/>
                </a:moveTo>
                <a:lnTo>
                  <a:pt x="502271" y="566454"/>
                </a:lnTo>
                <a:lnTo>
                  <a:pt x="430518" y="566454"/>
                </a:lnTo>
                <a:lnTo>
                  <a:pt x="430518" y="422948"/>
                </a:lnTo>
                <a:lnTo>
                  <a:pt x="47787" y="422948"/>
                </a:lnTo>
                <a:cubicBezTo>
                  <a:pt x="39853" y="393712"/>
                  <a:pt x="35848" y="363550"/>
                  <a:pt x="35876" y="333257"/>
                </a:cubicBezTo>
                <a:cubicBezTo>
                  <a:pt x="35876" y="169660"/>
                  <a:pt x="151148" y="32971"/>
                  <a:pt x="304950" y="0"/>
                </a:cubicBezTo>
                <a:cubicBezTo>
                  <a:pt x="249635" y="148548"/>
                  <a:pt x="325215" y="313811"/>
                  <a:pt x="473763" y="369126"/>
                </a:cubicBezTo>
                <a:cubicBezTo>
                  <a:pt x="553868" y="398955"/>
                  <a:pt x="643101" y="391527"/>
                  <a:pt x="717171" y="348863"/>
                </a:cubicBezTo>
                <a:cubicBezTo>
                  <a:pt x="711031" y="482836"/>
                  <a:pt x="626933" y="600770"/>
                  <a:pt x="502271" y="650226"/>
                </a:cubicBezTo>
                <a:close/>
                <a:moveTo>
                  <a:pt x="179382" y="638207"/>
                </a:moveTo>
                <a:lnTo>
                  <a:pt x="430518" y="638207"/>
                </a:lnTo>
                <a:lnTo>
                  <a:pt x="430518" y="709960"/>
                </a:lnTo>
                <a:lnTo>
                  <a:pt x="179382" y="709960"/>
                </a:lnTo>
                <a:lnTo>
                  <a:pt x="179382" y="638207"/>
                </a:lnTo>
                <a:close/>
                <a:moveTo>
                  <a:pt x="0" y="494701"/>
                </a:moveTo>
                <a:lnTo>
                  <a:pt x="358765" y="494701"/>
                </a:lnTo>
                <a:lnTo>
                  <a:pt x="358765" y="566454"/>
                </a:lnTo>
                <a:lnTo>
                  <a:pt x="0" y="566454"/>
                </a:lnTo>
                <a:lnTo>
                  <a:pt x="0" y="49470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8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-2282255" y="2681109"/>
            <a:ext cx="2508248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超高清样机送给你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pic>
        <p:nvPicPr>
          <p:cNvPr id="11" name="图片占位符 10" descr="许多高楼大厦&#10;&#10;中度可信度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hqprint"/>
          <a:srcRect/>
          <a:stretch>
            <a:fillRect/>
          </a:stretch>
        </p:blipFill>
        <p:spPr>
          <a:xfrm>
            <a:off x="4267201" y="2352575"/>
            <a:ext cx="3677918" cy="450542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两个类目文字排版</a:t>
            </a:r>
          </a:p>
        </p:txBody>
      </p:sp>
      <p:sp>
        <p:nvSpPr>
          <p:cNvPr id="8" name="任意多边形: 形状 7"/>
          <p:cNvSpPr/>
          <p:nvPr/>
        </p:nvSpPr>
        <p:spPr>
          <a:xfrm>
            <a:off x="5528734" y="1820335"/>
            <a:ext cx="6004456" cy="3521686"/>
          </a:xfrm>
          <a:custGeom>
            <a:avLst/>
            <a:gdLst>
              <a:gd name="connsiteX0" fmla="*/ 1669772 w 5767655"/>
              <a:gd name="connsiteY0" fmla="*/ 0 h 3521686"/>
              <a:gd name="connsiteX1" fmla="*/ 5767655 w 5767655"/>
              <a:gd name="connsiteY1" fmla="*/ 0 h 3521686"/>
              <a:gd name="connsiteX2" fmla="*/ 5767655 w 5767655"/>
              <a:gd name="connsiteY2" fmla="*/ 3521686 h 3521686"/>
              <a:gd name="connsiteX3" fmla="*/ 0 w 5767655"/>
              <a:gd name="connsiteY3" fmla="*/ 3521686 h 352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7655" h="3521686">
                <a:moveTo>
                  <a:pt x="1669772" y="0"/>
                </a:moveTo>
                <a:lnTo>
                  <a:pt x="5767655" y="0"/>
                </a:lnTo>
                <a:lnTo>
                  <a:pt x="5767655" y="3521686"/>
                </a:lnTo>
                <a:lnTo>
                  <a:pt x="0" y="35216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 flipH="1" flipV="1">
            <a:off x="658810" y="1820335"/>
            <a:ext cx="6004456" cy="3521686"/>
          </a:xfrm>
          <a:custGeom>
            <a:avLst/>
            <a:gdLst>
              <a:gd name="connsiteX0" fmla="*/ 1669772 w 5767655"/>
              <a:gd name="connsiteY0" fmla="*/ 0 h 3521686"/>
              <a:gd name="connsiteX1" fmla="*/ 5767655 w 5767655"/>
              <a:gd name="connsiteY1" fmla="*/ 0 h 3521686"/>
              <a:gd name="connsiteX2" fmla="*/ 5767655 w 5767655"/>
              <a:gd name="connsiteY2" fmla="*/ 3521686 h 3521686"/>
              <a:gd name="connsiteX3" fmla="*/ 0 w 5767655"/>
              <a:gd name="connsiteY3" fmla="*/ 3521686 h 352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7655" h="3521686">
                <a:moveTo>
                  <a:pt x="1669772" y="0"/>
                </a:moveTo>
                <a:lnTo>
                  <a:pt x="5767655" y="0"/>
                </a:lnTo>
                <a:lnTo>
                  <a:pt x="5767655" y="3521686"/>
                </a:lnTo>
                <a:lnTo>
                  <a:pt x="0" y="35216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0242" y="2342352"/>
            <a:ext cx="289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80241" y="3325871"/>
            <a:ext cx="3796583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请在此处输入文字请在此处输入文字内容，或复制粘贴您的文本信息。请在此处输入文字内容，或复制粘贴您的文本信息。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388533" y="3169709"/>
            <a:ext cx="465667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334400" y="2342352"/>
            <a:ext cx="289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334399" y="3325871"/>
            <a:ext cx="3796583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请在此处输入文字请在此处输入文字内容，或复制粘贴您的文本信息。请在此处输入文字内容，或复制粘贴您的文本信息。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7442691" y="3169709"/>
            <a:ext cx="465667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图形 110"/>
          <p:cNvSpPr/>
          <p:nvPr/>
        </p:nvSpPr>
        <p:spPr>
          <a:xfrm flipH="1">
            <a:off x="5668730" y="2048718"/>
            <a:ext cx="427270" cy="427271"/>
          </a:xfrm>
          <a:custGeom>
            <a:avLst/>
            <a:gdLst>
              <a:gd name="connsiteX0" fmla="*/ 337185 w 427270"/>
              <a:gd name="connsiteY0" fmla="*/ 307444 h 427271"/>
              <a:gd name="connsiteX1" fmla="*/ 427270 w 427270"/>
              <a:gd name="connsiteY1" fmla="*/ 397509 h 427271"/>
              <a:gd name="connsiteX2" fmla="*/ 397508 w 427270"/>
              <a:gd name="connsiteY2" fmla="*/ 427271 h 427271"/>
              <a:gd name="connsiteX3" fmla="*/ 307444 w 427270"/>
              <a:gd name="connsiteY3" fmla="*/ 337186 h 427271"/>
              <a:gd name="connsiteX4" fmla="*/ 189299 w 427270"/>
              <a:gd name="connsiteY4" fmla="*/ 378600 h 427271"/>
              <a:gd name="connsiteX5" fmla="*/ 0 w 427270"/>
              <a:gd name="connsiteY5" fmla="*/ 189300 h 427271"/>
              <a:gd name="connsiteX6" fmla="*/ 189299 w 427270"/>
              <a:gd name="connsiteY6" fmla="*/ 0 h 427271"/>
              <a:gd name="connsiteX7" fmla="*/ 378599 w 427270"/>
              <a:gd name="connsiteY7" fmla="*/ 189300 h 427271"/>
              <a:gd name="connsiteX8" fmla="*/ 337185 w 427270"/>
              <a:gd name="connsiteY8" fmla="*/ 307444 h 427271"/>
              <a:gd name="connsiteX9" fmla="*/ 168267 w 427270"/>
              <a:gd name="connsiteY9" fmla="*/ 168267 h 427271"/>
              <a:gd name="connsiteX10" fmla="*/ 105167 w 427270"/>
              <a:gd name="connsiteY10" fmla="*/ 168267 h 427271"/>
              <a:gd name="connsiteX11" fmla="*/ 105167 w 427270"/>
              <a:gd name="connsiteY11" fmla="*/ 210333 h 427271"/>
              <a:gd name="connsiteX12" fmla="*/ 168267 w 427270"/>
              <a:gd name="connsiteY12" fmla="*/ 210333 h 427271"/>
              <a:gd name="connsiteX13" fmla="*/ 168267 w 427270"/>
              <a:gd name="connsiteY13" fmla="*/ 273433 h 427271"/>
              <a:gd name="connsiteX14" fmla="*/ 210333 w 427270"/>
              <a:gd name="connsiteY14" fmla="*/ 273433 h 427271"/>
              <a:gd name="connsiteX15" fmla="*/ 210333 w 427270"/>
              <a:gd name="connsiteY15" fmla="*/ 210333 h 427271"/>
              <a:gd name="connsiteX16" fmla="*/ 273433 w 427270"/>
              <a:gd name="connsiteY16" fmla="*/ 210333 h 427271"/>
              <a:gd name="connsiteX17" fmla="*/ 273433 w 427270"/>
              <a:gd name="connsiteY17" fmla="*/ 168267 h 427271"/>
              <a:gd name="connsiteX18" fmla="*/ 210333 w 427270"/>
              <a:gd name="connsiteY18" fmla="*/ 168267 h 427271"/>
              <a:gd name="connsiteX19" fmla="*/ 210333 w 427270"/>
              <a:gd name="connsiteY19" fmla="*/ 105167 h 427271"/>
              <a:gd name="connsiteX20" fmla="*/ 168267 w 427270"/>
              <a:gd name="connsiteY20" fmla="*/ 105167 h 427271"/>
              <a:gd name="connsiteX21" fmla="*/ 168267 w 427270"/>
              <a:gd name="connsiteY21" fmla="*/ 168267 h 42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7270" h="427271">
                <a:moveTo>
                  <a:pt x="337185" y="307444"/>
                </a:moveTo>
                <a:lnTo>
                  <a:pt x="427270" y="397509"/>
                </a:lnTo>
                <a:lnTo>
                  <a:pt x="397508" y="427271"/>
                </a:lnTo>
                <a:lnTo>
                  <a:pt x="307444" y="337186"/>
                </a:lnTo>
                <a:cubicBezTo>
                  <a:pt x="273932" y="364049"/>
                  <a:pt x="232250" y="378661"/>
                  <a:pt x="189299" y="378600"/>
                </a:cubicBezTo>
                <a:cubicBezTo>
                  <a:pt x="84806" y="378600"/>
                  <a:pt x="0" y="293793"/>
                  <a:pt x="0" y="189300"/>
                </a:cubicBezTo>
                <a:cubicBezTo>
                  <a:pt x="0" y="84806"/>
                  <a:pt x="84806" y="0"/>
                  <a:pt x="189299" y="0"/>
                </a:cubicBezTo>
                <a:cubicBezTo>
                  <a:pt x="293793" y="0"/>
                  <a:pt x="378599" y="84806"/>
                  <a:pt x="378599" y="189300"/>
                </a:cubicBezTo>
                <a:cubicBezTo>
                  <a:pt x="378660" y="232250"/>
                  <a:pt x="364049" y="273933"/>
                  <a:pt x="337185" y="307444"/>
                </a:cubicBezTo>
                <a:close/>
                <a:moveTo>
                  <a:pt x="168267" y="168267"/>
                </a:moveTo>
                <a:lnTo>
                  <a:pt x="105167" y="168267"/>
                </a:lnTo>
                <a:lnTo>
                  <a:pt x="105167" y="210333"/>
                </a:lnTo>
                <a:lnTo>
                  <a:pt x="168267" y="210333"/>
                </a:lnTo>
                <a:lnTo>
                  <a:pt x="168267" y="273433"/>
                </a:lnTo>
                <a:lnTo>
                  <a:pt x="210333" y="273433"/>
                </a:lnTo>
                <a:lnTo>
                  <a:pt x="210333" y="210333"/>
                </a:lnTo>
                <a:lnTo>
                  <a:pt x="273433" y="210333"/>
                </a:lnTo>
                <a:lnTo>
                  <a:pt x="273433" y="168267"/>
                </a:lnTo>
                <a:lnTo>
                  <a:pt x="210333" y="168267"/>
                </a:lnTo>
                <a:lnTo>
                  <a:pt x="210333" y="105167"/>
                </a:lnTo>
                <a:lnTo>
                  <a:pt x="168267" y="105167"/>
                </a:lnTo>
                <a:lnTo>
                  <a:pt x="168267" y="168267"/>
                </a:lnTo>
                <a:close/>
              </a:path>
            </a:pathLst>
          </a:custGeom>
          <a:solidFill>
            <a:schemeClr val="bg1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2" name="图形 111"/>
          <p:cNvSpPr/>
          <p:nvPr/>
        </p:nvSpPr>
        <p:spPr>
          <a:xfrm flipH="1">
            <a:off x="6096000" y="4692203"/>
            <a:ext cx="427270" cy="427271"/>
          </a:xfrm>
          <a:custGeom>
            <a:avLst/>
            <a:gdLst>
              <a:gd name="connsiteX0" fmla="*/ 337185 w 427270"/>
              <a:gd name="connsiteY0" fmla="*/ 307444 h 427271"/>
              <a:gd name="connsiteX1" fmla="*/ 427270 w 427270"/>
              <a:gd name="connsiteY1" fmla="*/ 397509 h 427271"/>
              <a:gd name="connsiteX2" fmla="*/ 397508 w 427270"/>
              <a:gd name="connsiteY2" fmla="*/ 427271 h 427271"/>
              <a:gd name="connsiteX3" fmla="*/ 307444 w 427270"/>
              <a:gd name="connsiteY3" fmla="*/ 337186 h 427271"/>
              <a:gd name="connsiteX4" fmla="*/ 189299 w 427270"/>
              <a:gd name="connsiteY4" fmla="*/ 378600 h 427271"/>
              <a:gd name="connsiteX5" fmla="*/ 0 w 427270"/>
              <a:gd name="connsiteY5" fmla="*/ 189300 h 427271"/>
              <a:gd name="connsiteX6" fmla="*/ 189299 w 427270"/>
              <a:gd name="connsiteY6" fmla="*/ 0 h 427271"/>
              <a:gd name="connsiteX7" fmla="*/ 378599 w 427270"/>
              <a:gd name="connsiteY7" fmla="*/ 189300 h 427271"/>
              <a:gd name="connsiteX8" fmla="*/ 337185 w 427270"/>
              <a:gd name="connsiteY8" fmla="*/ 307444 h 427271"/>
              <a:gd name="connsiteX9" fmla="*/ 105167 w 427270"/>
              <a:gd name="connsiteY9" fmla="*/ 168267 h 427271"/>
              <a:gd name="connsiteX10" fmla="*/ 105167 w 427270"/>
              <a:gd name="connsiteY10" fmla="*/ 210333 h 427271"/>
              <a:gd name="connsiteX11" fmla="*/ 273433 w 427270"/>
              <a:gd name="connsiteY11" fmla="*/ 210333 h 427271"/>
              <a:gd name="connsiteX12" fmla="*/ 273433 w 427270"/>
              <a:gd name="connsiteY12" fmla="*/ 168267 h 427271"/>
              <a:gd name="connsiteX13" fmla="*/ 105167 w 427270"/>
              <a:gd name="connsiteY13" fmla="*/ 168267 h 42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7270" h="427271">
                <a:moveTo>
                  <a:pt x="337185" y="307444"/>
                </a:moveTo>
                <a:lnTo>
                  <a:pt x="427270" y="397509"/>
                </a:lnTo>
                <a:lnTo>
                  <a:pt x="397508" y="427271"/>
                </a:lnTo>
                <a:lnTo>
                  <a:pt x="307444" y="337186"/>
                </a:lnTo>
                <a:cubicBezTo>
                  <a:pt x="273932" y="364049"/>
                  <a:pt x="232250" y="378661"/>
                  <a:pt x="189299" y="378600"/>
                </a:cubicBezTo>
                <a:cubicBezTo>
                  <a:pt x="84806" y="378600"/>
                  <a:pt x="0" y="293793"/>
                  <a:pt x="0" y="189300"/>
                </a:cubicBezTo>
                <a:cubicBezTo>
                  <a:pt x="0" y="84806"/>
                  <a:pt x="84806" y="0"/>
                  <a:pt x="189299" y="0"/>
                </a:cubicBezTo>
                <a:cubicBezTo>
                  <a:pt x="293793" y="0"/>
                  <a:pt x="378599" y="84806"/>
                  <a:pt x="378599" y="189300"/>
                </a:cubicBezTo>
                <a:cubicBezTo>
                  <a:pt x="378660" y="232250"/>
                  <a:pt x="364049" y="273933"/>
                  <a:pt x="337185" y="307444"/>
                </a:cubicBezTo>
                <a:close/>
                <a:moveTo>
                  <a:pt x="105167" y="168267"/>
                </a:moveTo>
                <a:lnTo>
                  <a:pt x="105167" y="210333"/>
                </a:lnTo>
                <a:lnTo>
                  <a:pt x="273433" y="210333"/>
                </a:lnTo>
                <a:lnTo>
                  <a:pt x="273433" y="168267"/>
                </a:lnTo>
                <a:lnTo>
                  <a:pt x="105167" y="168267"/>
                </a:lnTo>
                <a:close/>
              </a:path>
            </a:pathLst>
          </a:custGeom>
          <a:solidFill>
            <a:schemeClr val="bg1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58810" y="5621154"/>
            <a:ext cx="122774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305448" y="1530418"/>
            <a:ext cx="1227742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4267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95993" y="1215075"/>
            <a:ext cx="198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95993" y="1666122"/>
            <a:ext cx="209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80" dirty="0">
                <a:solidFill>
                  <a:schemeClr val="tx1">
                    <a:lumMod val="50000"/>
                    <a:lumOff val="50000"/>
                  </a:schemeClr>
                </a:solidFill>
                <a:ea typeface="阿里巴巴普惠体 B" panose="00020600040101010101" pitchFamily="18" charset="-122"/>
              </a:rPr>
              <a:t>PLEASE ENTER A TITLE</a:t>
            </a:r>
            <a:endParaRPr lang="zh-CN" altLang="en-US" sz="1100" spc="80" dirty="0">
              <a:solidFill>
                <a:schemeClr val="tx1">
                  <a:lumMod val="50000"/>
                  <a:lumOff val="50000"/>
                </a:schemeClr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95993" y="4833116"/>
            <a:ext cx="198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911234" y="5284163"/>
            <a:ext cx="209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80" dirty="0">
                <a:solidFill>
                  <a:schemeClr val="tx1">
                    <a:lumMod val="50000"/>
                    <a:lumOff val="50000"/>
                  </a:schemeClr>
                </a:solidFill>
                <a:ea typeface="阿里巴巴普惠体 B" panose="00020600040101010101" pitchFamily="18" charset="-122"/>
              </a:rPr>
              <a:t>PLEASE ENTER A TITLE</a:t>
            </a:r>
            <a:endParaRPr lang="zh-CN" altLang="en-US" sz="1100" spc="80" dirty="0">
              <a:solidFill>
                <a:schemeClr val="tx1">
                  <a:lumMod val="50000"/>
                  <a:lumOff val="50000"/>
                </a:schemeClr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95993" y="2420822"/>
            <a:ext cx="198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931651" y="2871869"/>
            <a:ext cx="209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80" dirty="0">
                <a:solidFill>
                  <a:schemeClr val="tx1">
                    <a:lumMod val="50000"/>
                    <a:lumOff val="50000"/>
                  </a:schemeClr>
                </a:solidFill>
                <a:ea typeface="阿里巴巴普惠体 B" panose="00020600040101010101" pitchFamily="18" charset="-122"/>
              </a:rPr>
              <a:t>PLEASE ENTER A TITLE</a:t>
            </a:r>
            <a:endParaRPr lang="zh-CN" altLang="en-US" sz="1100" spc="80" dirty="0">
              <a:solidFill>
                <a:schemeClr val="tx1">
                  <a:lumMod val="50000"/>
                  <a:lumOff val="50000"/>
                </a:schemeClr>
              </a:solidFill>
              <a:ea typeface="阿里巴巴普惠体 B" panose="00020600040101010101" pitchFamily="18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973373" y="1097142"/>
            <a:ext cx="782197" cy="986641"/>
            <a:chOff x="4998773" y="1097142"/>
            <a:chExt cx="782197" cy="986641"/>
          </a:xfrm>
        </p:grpSpPr>
        <p:sp>
          <p:nvSpPr>
            <p:cNvPr id="9" name="文本框 8"/>
            <p:cNvSpPr txBox="1"/>
            <p:nvPr/>
          </p:nvSpPr>
          <p:spPr>
            <a:xfrm>
              <a:off x="4998773" y="1097142"/>
              <a:ext cx="685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800" b="1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1</a:t>
              </a:r>
              <a:endParaRPr lang="zh-CN" altLang="en-US" sz="58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5210728" y="1574687"/>
              <a:ext cx="570242" cy="509096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4973373" y="4684325"/>
            <a:ext cx="836651" cy="1019383"/>
            <a:chOff x="4998773" y="4684325"/>
            <a:chExt cx="836651" cy="1019383"/>
          </a:xfrm>
        </p:grpSpPr>
        <p:sp>
          <p:nvSpPr>
            <p:cNvPr id="15" name="文本框 14"/>
            <p:cNvSpPr txBox="1"/>
            <p:nvPr/>
          </p:nvSpPr>
          <p:spPr>
            <a:xfrm>
              <a:off x="4998773" y="4684325"/>
              <a:ext cx="685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800" b="1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4</a:t>
              </a:r>
              <a:endParaRPr lang="zh-CN" altLang="en-US" sz="58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5265182" y="5194612"/>
              <a:ext cx="570242" cy="509096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4973373" y="2265065"/>
            <a:ext cx="722691" cy="1047087"/>
            <a:chOff x="4998773" y="2265065"/>
            <a:chExt cx="722691" cy="1047087"/>
          </a:xfrm>
        </p:grpSpPr>
        <p:sp>
          <p:nvSpPr>
            <p:cNvPr id="24" name="文本框 23"/>
            <p:cNvSpPr txBox="1"/>
            <p:nvPr/>
          </p:nvSpPr>
          <p:spPr>
            <a:xfrm>
              <a:off x="4998773" y="2265065"/>
              <a:ext cx="685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800" b="1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2</a:t>
              </a:r>
              <a:endParaRPr lang="zh-CN" altLang="en-US" sz="58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5151222" y="2803056"/>
              <a:ext cx="570242" cy="509096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4973373" y="3493434"/>
            <a:ext cx="748121" cy="1009609"/>
            <a:chOff x="4998773" y="3493434"/>
            <a:chExt cx="748121" cy="1009609"/>
          </a:xfrm>
        </p:grpSpPr>
        <p:sp>
          <p:nvSpPr>
            <p:cNvPr id="27" name="文本框 26"/>
            <p:cNvSpPr txBox="1"/>
            <p:nvPr/>
          </p:nvSpPr>
          <p:spPr>
            <a:xfrm>
              <a:off x="4998773" y="3493434"/>
              <a:ext cx="685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800" b="1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3</a:t>
              </a:r>
              <a:endParaRPr lang="zh-CN" altLang="en-US" sz="58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90913">
              <a:off x="5176652" y="3993947"/>
              <a:ext cx="570242" cy="509096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5895993" y="3654832"/>
            <a:ext cx="1984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911234" y="4105879"/>
            <a:ext cx="2091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80" dirty="0">
                <a:solidFill>
                  <a:schemeClr val="tx1">
                    <a:lumMod val="50000"/>
                    <a:lumOff val="50000"/>
                  </a:schemeClr>
                </a:solidFill>
                <a:ea typeface="阿里巴巴普惠体 B" panose="00020600040101010101" pitchFamily="18" charset="-122"/>
              </a:rPr>
              <a:t>PLEASE ENTER A TITLE</a:t>
            </a:r>
            <a:endParaRPr lang="zh-CN" altLang="en-US" sz="1100" spc="80" dirty="0">
              <a:solidFill>
                <a:schemeClr val="tx1">
                  <a:lumMod val="50000"/>
                  <a:lumOff val="50000"/>
                </a:schemeClr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43" name="图形 22"/>
          <p:cNvSpPr/>
          <p:nvPr/>
        </p:nvSpPr>
        <p:spPr>
          <a:xfrm>
            <a:off x="1270000" y="3890381"/>
            <a:ext cx="1727200" cy="1554476"/>
          </a:xfrm>
          <a:custGeom>
            <a:avLst/>
            <a:gdLst>
              <a:gd name="connsiteX0" fmla="*/ 219041 w 420665"/>
              <a:gd name="connsiteY0" fmla="*/ 42067 h 378599"/>
              <a:gd name="connsiteX1" fmla="*/ 399633 w 420665"/>
              <a:gd name="connsiteY1" fmla="*/ 42067 h 378599"/>
              <a:gd name="connsiteX2" fmla="*/ 420666 w 420665"/>
              <a:gd name="connsiteY2" fmla="*/ 63100 h 378599"/>
              <a:gd name="connsiteX3" fmla="*/ 420666 w 420665"/>
              <a:gd name="connsiteY3" fmla="*/ 357566 h 378599"/>
              <a:gd name="connsiteX4" fmla="*/ 399633 w 420665"/>
              <a:gd name="connsiteY4" fmla="*/ 378599 h 378599"/>
              <a:gd name="connsiteX5" fmla="*/ 21033 w 420665"/>
              <a:gd name="connsiteY5" fmla="*/ 378599 h 378599"/>
              <a:gd name="connsiteX6" fmla="*/ 0 w 420665"/>
              <a:gd name="connsiteY6" fmla="*/ 357566 h 378599"/>
              <a:gd name="connsiteX7" fmla="*/ 0 w 420665"/>
              <a:gd name="connsiteY7" fmla="*/ 21033 h 378599"/>
              <a:gd name="connsiteX8" fmla="*/ 21033 w 420665"/>
              <a:gd name="connsiteY8" fmla="*/ 0 h 378599"/>
              <a:gd name="connsiteX9" fmla="*/ 176974 w 420665"/>
              <a:gd name="connsiteY9" fmla="*/ 0 h 378599"/>
              <a:gd name="connsiteX10" fmla="*/ 219041 w 420665"/>
              <a:gd name="connsiteY10" fmla="*/ 42067 h 378599"/>
              <a:gd name="connsiteX11" fmla="*/ 189300 w 420665"/>
              <a:gd name="connsiteY11" fmla="*/ 126200 h 378599"/>
              <a:gd name="connsiteX12" fmla="*/ 189300 w 420665"/>
              <a:gd name="connsiteY12" fmla="*/ 294466 h 378599"/>
              <a:gd name="connsiteX13" fmla="*/ 231366 w 420665"/>
              <a:gd name="connsiteY13" fmla="*/ 294466 h 378599"/>
              <a:gd name="connsiteX14" fmla="*/ 231366 w 420665"/>
              <a:gd name="connsiteY14" fmla="*/ 126200 h 378599"/>
              <a:gd name="connsiteX15" fmla="*/ 189300 w 420665"/>
              <a:gd name="connsiteY15" fmla="*/ 126200 h 378599"/>
              <a:gd name="connsiteX16" fmla="*/ 273433 w 420665"/>
              <a:gd name="connsiteY16" fmla="*/ 189300 h 378599"/>
              <a:gd name="connsiteX17" fmla="*/ 273433 w 420665"/>
              <a:gd name="connsiteY17" fmla="*/ 294466 h 378599"/>
              <a:gd name="connsiteX18" fmla="*/ 315499 w 420665"/>
              <a:gd name="connsiteY18" fmla="*/ 294466 h 378599"/>
              <a:gd name="connsiteX19" fmla="*/ 315499 w 420665"/>
              <a:gd name="connsiteY19" fmla="*/ 189300 h 378599"/>
              <a:gd name="connsiteX20" fmla="*/ 273433 w 420665"/>
              <a:gd name="connsiteY20" fmla="*/ 189300 h 378599"/>
              <a:gd name="connsiteX21" fmla="*/ 105166 w 420665"/>
              <a:gd name="connsiteY21" fmla="*/ 231366 h 378599"/>
              <a:gd name="connsiteX22" fmla="*/ 105166 w 420665"/>
              <a:gd name="connsiteY22" fmla="*/ 294466 h 378599"/>
              <a:gd name="connsiteX23" fmla="*/ 147233 w 420665"/>
              <a:gd name="connsiteY23" fmla="*/ 294466 h 378599"/>
              <a:gd name="connsiteX24" fmla="*/ 147233 w 420665"/>
              <a:gd name="connsiteY24" fmla="*/ 231366 h 378599"/>
              <a:gd name="connsiteX25" fmla="*/ 105166 w 420665"/>
              <a:gd name="connsiteY25" fmla="*/ 231366 h 37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0665" h="378599">
                <a:moveTo>
                  <a:pt x="219041" y="42067"/>
                </a:moveTo>
                <a:lnTo>
                  <a:pt x="399633" y="42067"/>
                </a:lnTo>
                <a:cubicBezTo>
                  <a:pt x="411249" y="42067"/>
                  <a:pt x="420666" y="51484"/>
                  <a:pt x="420666" y="63100"/>
                </a:cubicBezTo>
                <a:lnTo>
                  <a:pt x="420666" y="357566"/>
                </a:lnTo>
                <a:cubicBezTo>
                  <a:pt x="420666" y="369182"/>
                  <a:pt x="411249" y="378599"/>
                  <a:pt x="399633" y="378599"/>
                </a:cubicBezTo>
                <a:lnTo>
                  <a:pt x="21033" y="378599"/>
                </a:lnTo>
                <a:cubicBezTo>
                  <a:pt x="9417" y="378599"/>
                  <a:pt x="0" y="369182"/>
                  <a:pt x="0" y="357566"/>
                </a:cubicBezTo>
                <a:lnTo>
                  <a:pt x="0" y="21033"/>
                </a:lnTo>
                <a:cubicBezTo>
                  <a:pt x="0" y="9417"/>
                  <a:pt x="9417" y="0"/>
                  <a:pt x="21033" y="0"/>
                </a:cubicBezTo>
                <a:lnTo>
                  <a:pt x="176974" y="0"/>
                </a:lnTo>
                <a:lnTo>
                  <a:pt x="219041" y="42067"/>
                </a:lnTo>
                <a:close/>
                <a:moveTo>
                  <a:pt x="189300" y="126200"/>
                </a:moveTo>
                <a:lnTo>
                  <a:pt x="189300" y="294466"/>
                </a:lnTo>
                <a:lnTo>
                  <a:pt x="231366" y="294466"/>
                </a:lnTo>
                <a:lnTo>
                  <a:pt x="231366" y="126200"/>
                </a:lnTo>
                <a:lnTo>
                  <a:pt x="189300" y="126200"/>
                </a:lnTo>
                <a:close/>
                <a:moveTo>
                  <a:pt x="273433" y="189300"/>
                </a:moveTo>
                <a:lnTo>
                  <a:pt x="273433" y="294466"/>
                </a:lnTo>
                <a:lnTo>
                  <a:pt x="315499" y="294466"/>
                </a:lnTo>
                <a:lnTo>
                  <a:pt x="315499" y="189300"/>
                </a:lnTo>
                <a:lnTo>
                  <a:pt x="273433" y="189300"/>
                </a:lnTo>
                <a:close/>
                <a:moveTo>
                  <a:pt x="105166" y="231366"/>
                </a:moveTo>
                <a:lnTo>
                  <a:pt x="105166" y="294466"/>
                </a:lnTo>
                <a:lnTo>
                  <a:pt x="147233" y="294466"/>
                </a:lnTo>
                <a:lnTo>
                  <a:pt x="147233" y="231366"/>
                </a:lnTo>
                <a:lnTo>
                  <a:pt x="105166" y="231366"/>
                </a:lnTo>
                <a:close/>
              </a:path>
            </a:pathLst>
          </a:custGeom>
          <a:solidFill>
            <a:schemeClr val="bg1"/>
          </a:solidFill>
          <a:ln w="4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27408" y="2286851"/>
            <a:ext cx="3812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/>
                <a:ea typeface="阿里巴巴普惠体 B" panose="00020600040101010101" pitchFamily="18" charset="-122"/>
                <a:cs typeface="+mn-cs"/>
              </a:rPr>
              <a:t>CONTENTS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/>
              <a:ea typeface="阿里巴巴普惠体 B" panose="00020600040101010101" pitchFamily="18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3709" y="1004402"/>
            <a:ext cx="2859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rPr>
              <a:t>目 录</a:t>
            </a: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32519" r="32519"/>
          <a:stretch>
            <a:fillRect/>
          </a:stretch>
        </p:blipFill>
        <p:spPr>
          <a:xfrm flipH="1">
            <a:off x="8635999" y="0"/>
            <a:ext cx="3596485" cy="68580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04757" y="1720625"/>
            <a:ext cx="5616675" cy="3786996"/>
            <a:chOff x="758757" y="1720625"/>
            <a:chExt cx="5616675" cy="3786996"/>
          </a:xfrm>
        </p:grpSpPr>
        <p:sp>
          <p:nvSpPr>
            <p:cNvPr id="11" name="矩形 10"/>
            <p:cNvSpPr/>
            <p:nvPr/>
          </p:nvSpPr>
          <p:spPr>
            <a:xfrm flipH="1">
              <a:off x="758757" y="1720626"/>
              <a:ext cx="5616675" cy="3786995"/>
            </a:xfrm>
            <a:prstGeom prst="rect">
              <a:avLst/>
            </a:pr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15" name="半闭框 14"/>
            <p:cNvSpPr/>
            <p:nvPr/>
          </p:nvSpPr>
          <p:spPr>
            <a:xfrm flipH="1">
              <a:off x="5949010" y="1720625"/>
              <a:ext cx="416734" cy="416734"/>
            </a:xfrm>
            <a:prstGeom prst="halfFrame">
              <a:avLst>
                <a:gd name="adj1" fmla="val 0"/>
                <a:gd name="adj2" fmla="val 0"/>
              </a:avLst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阿里巴巴普惠体 B" panose="00020600040101010101" pitchFamily="18" charset="-122"/>
              </a:endParaRPr>
            </a:p>
          </p:txBody>
        </p:sp>
        <p:sp>
          <p:nvSpPr>
            <p:cNvPr id="16" name="半闭框 15"/>
            <p:cNvSpPr/>
            <p:nvPr/>
          </p:nvSpPr>
          <p:spPr>
            <a:xfrm rot="5400000" flipH="1">
              <a:off x="5949010" y="5090886"/>
              <a:ext cx="416734" cy="416734"/>
            </a:xfrm>
            <a:prstGeom prst="halfFrame">
              <a:avLst>
                <a:gd name="adj1" fmla="val 0"/>
                <a:gd name="adj2" fmla="val 0"/>
              </a:avLst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漏斗结构页面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693395320"/>
              </p:ext>
            </p:extLst>
          </p:nvPr>
        </p:nvGraphicFramePr>
        <p:xfrm>
          <a:off x="5896097" y="1656818"/>
          <a:ext cx="6395438" cy="426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弧形 3"/>
          <p:cNvSpPr/>
          <p:nvPr/>
        </p:nvSpPr>
        <p:spPr>
          <a:xfrm>
            <a:off x="7893174" y="1501936"/>
            <a:ext cx="2401284" cy="448725"/>
          </a:xfrm>
          <a:prstGeom prst="arc">
            <a:avLst>
              <a:gd name="adj1" fmla="val 11348402"/>
              <a:gd name="adj2" fmla="val 21380007"/>
            </a:avLst>
          </a:prstGeom>
          <a:ln w="158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228283" y="3040376"/>
            <a:ext cx="866922" cy="1197851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0088038" y="3040376"/>
            <a:ext cx="866922" cy="1197851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78515" y="1945979"/>
            <a:ext cx="303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78515" y="2730743"/>
            <a:ext cx="3900394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78515" y="3992276"/>
            <a:ext cx="4054400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两个类目的图文排版</a:t>
            </a:r>
          </a:p>
        </p:txBody>
      </p:sp>
      <p:sp>
        <p:nvSpPr>
          <p:cNvPr id="5" name="矩形 4"/>
          <p:cNvSpPr/>
          <p:nvPr/>
        </p:nvSpPr>
        <p:spPr>
          <a:xfrm>
            <a:off x="660400" y="4996452"/>
            <a:ext cx="10858500" cy="929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1818" y="5183806"/>
            <a:ext cx="4762366" cy="5232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l"/>
            <a:r>
              <a:rPr lang="zh-CN" altLang="en-US" sz="2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这里可以进行一句话总结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276588" y="1838843"/>
            <a:ext cx="4092972" cy="108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276589" y="1395650"/>
            <a:ext cx="171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276588" y="3574058"/>
            <a:ext cx="4092971" cy="108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276589" y="3130865"/>
            <a:ext cx="171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77066" y="1361149"/>
            <a:ext cx="68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gradFill>
                  <a:gsLst>
                    <a:gs pos="0">
                      <a:schemeClr val="accent1"/>
                    </a:gs>
                    <a:gs pos="33000">
                      <a:schemeClr val="accent1">
                        <a:alpha val="86000"/>
                      </a:schemeClr>
                    </a:gs>
                    <a:gs pos="8600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1</a:t>
            </a:r>
            <a:endParaRPr lang="zh-CN" altLang="en-US" sz="3200" b="1" i="1" dirty="0">
              <a:gradFill>
                <a:gsLst>
                  <a:gs pos="0">
                    <a:schemeClr val="accent1"/>
                  </a:gs>
                  <a:gs pos="33000">
                    <a:schemeClr val="accent1">
                      <a:alpha val="86000"/>
                    </a:schemeClr>
                  </a:gs>
                  <a:gs pos="8600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7066" y="3081981"/>
            <a:ext cx="68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gradFill>
                  <a:gsLst>
                    <a:gs pos="0">
                      <a:schemeClr val="accent1"/>
                    </a:gs>
                    <a:gs pos="33000">
                      <a:schemeClr val="accent1">
                        <a:alpha val="86000"/>
                      </a:schemeClr>
                    </a:gs>
                    <a:gs pos="8600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</a:t>
            </a:r>
            <a:endParaRPr lang="zh-CN" altLang="en-US" sz="3200" b="1" i="1" dirty="0">
              <a:gradFill>
                <a:gsLst>
                  <a:gs pos="0">
                    <a:schemeClr val="accent1"/>
                  </a:gs>
                  <a:gs pos="33000">
                    <a:schemeClr val="accent1">
                      <a:alpha val="86000"/>
                    </a:schemeClr>
                  </a:gs>
                  <a:gs pos="8600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pic>
        <p:nvPicPr>
          <p:cNvPr id="9" name="图片占位符 8" descr="图片包含 火车, 伞, 雨, 雪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832" r="18832"/>
          <a:stretch>
            <a:fillRect/>
          </a:stretch>
        </p:blipFill>
        <p:spPr>
          <a:ln w="53975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61481" y="2397172"/>
            <a:ext cx="2533839" cy="2495456"/>
            <a:chOff x="661481" y="2397172"/>
            <a:chExt cx="2533839" cy="2495456"/>
          </a:xfrm>
        </p:grpSpPr>
        <p:grpSp>
          <p:nvGrpSpPr>
            <p:cNvPr id="14" name="组合 13"/>
            <p:cNvGrpSpPr/>
            <p:nvPr/>
          </p:nvGrpSpPr>
          <p:grpSpPr>
            <a:xfrm>
              <a:off x="661481" y="2397172"/>
              <a:ext cx="2495456" cy="2495456"/>
              <a:chOff x="661481" y="2397172"/>
              <a:chExt cx="2495456" cy="249545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661481" y="2397172"/>
                <a:ext cx="2495456" cy="2495456"/>
                <a:chOff x="661481" y="2397172"/>
                <a:chExt cx="2495456" cy="2495456"/>
              </a:xfrm>
            </p:grpSpPr>
            <p:sp>
              <p:nvSpPr>
                <p:cNvPr id="9" name="任意多边形: 形状 8"/>
                <p:cNvSpPr/>
                <p:nvPr/>
              </p:nvSpPr>
              <p:spPr>
                <a:xfrm flipH="1">
                  <a:off x="898914" y="2413225"/>
                  <a:ext cx="1231676" cy="2463350"/>
                </a:xfrm>
                <a:custGeom>
                  <a:avLst/>
                  <a:gdLst>
                    <a:gd name="connsiteX0" fmla="*/ 0 w 1068918"/>
                    <a:gd name="connsiteY0" fmla="*/ 0 h 2137834"/>
                    <a:gd name="connsiteX1" fmla="*/ 1 w 1068918"/>
                    <a:gd name="connsiteY1" fmla="*/ 0 h 2137834"/>
                    <a:gd name="connsiteX2" fmla="*/ 1068918 w 1068918"/>
                    <a:gd name="connsiteY2" fmla="*/ 1068917 h 2137834"/>
                    <a:gd name="connsiteX3" fmla="*/ 1 w 1068918"/>
                    <a:gd name="connsiteY3" fmla="*/ 2137834 h 2137834"/>
                    <a:gd name="connsiteX4" fmla="*/ 0 w 1068918"/>
                    <a:gd name="connsiteY4" fmla="*/ 2137834 h 2137834"/>
                    <a:gd name="connsiteX5" fmla="*/ 0 w 1068918"/>
                    <a:gd name="connsiteY5" fmla="*/ 1604432 h 2137834"/>
                    <a:gd name="connsiteX6" fmla="*/ 535516 w 1068918"/>
                    <a:gd name="connsiteY6" fmla="*/ 1068917 h 2137834"/>
                    <a:gd name="connsiteX7" fmla="*/ 0 w 1068918"/>
                    <a:gd name="connsiteY7" fmla="*/ 533402 h 2137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8918" h="2137834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590348" y="0"/>
                        <a:pt x="1068918" y="478570"/>
                        <a:pt x="1068918" y="1068917"/>
                      </a:cubicBezTo>
                      <a:cubicBezTo>
                        <a:pt x="1068918" y="1659264"/>
                        <a:pt x="590348" y="2137834"/>
                        <a:pt x="1" y="2137834"/>
                      </a:cubicBezTo>
                      <a:lnTo>
                        <a:pt x="0" y="2137834"/>
                      </a:lnTo>
                      <a:lnTo>
                        <a:pt x="0" y="1604432"/>
                      </a:lnTo>
                      <a:cubicBezTo>
                        <a:pt x="295757" y="1604432"/>
                        <a:pt x="535516" y="1364674"/>
                        <a:pt x="535516" y="1068917"/>
                      </a:cubicBezTo>
                      <a:cubicBezTo>
                        <a:pt x="535516" y="773160"/>
                        <a:pt x="295757" y="533402"/>
                        <a:pt x="0" y="533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阿里巴巴普惠体 B" panose="00020600040101010101" pitchFamily="18" charset="-122"/>
                  </a:endParaRPr>
                </a:p>
              </p:txBody>
            </p:sp>
            <p:sp>
              <p:nvSpPr>
                <p:cNvPr id="5" name="椭圆 4"/>
                <p:cNvSpPr/>
                <p:nvPr/>
              </p:nvSpPr>
              <p:spPr>
                <a:xfrm>
                  <a:off x="1574506" y="3088817"/>
                  <a:ext cx="1112168" cy="111216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ea typeface="阿里巴巴普惠体 B" panose="00020600040101010101" pitchFamily="18" charset="-122"/>
                  </a:endParaRPr>
                </a:p>
              </p:txBody>
            </p:sp>
            <p:sp>
              <p:nvSpPr>
                <p:cNvPr id="34" name="弧形 33"/>
                <p:cNvSpPr/>
                <p:nvPr/>
              </p:nvSpPr>
              <p:spPr>
                <a:xfrm rot="10800000">
                  <a:off x="661481" y="2397172"/>
                  <a:ext cx="2495456" cy="2495456"/>
                </a:xfrm>
                <a:prstGeom prst="arc">
                  <a:avLst>
                    <a:gd name="adj1" fmla="val 16200000"/>
                    <a:gd name="adj2" fmla="val 5224412"/>
                  </a:avLst>
                </a:prstGeom>
                <a:noFill/>
                <a:ln w="6350">
                  <a:gradFill flip="none" rotWithShape="1">
                    <a:gsLst>
                      <a:gs pos="9000">
                        <a:schemeClr val="accent1">
                          <a:alpha val="0"/>
                        </a:schemeClr>
                      </a:gs>
                      <a:gs pos="50000">
                        <a:schemeClr val="accent1"/>
                      </a:gs>
                      <a:gs pos="91000">
                        <a:schemeClr val="accent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16AFC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5" name="弧形 24"/>
                <p:cNvSpPr/>
                <p:nvPr/>
              </p:nvSpPr>
              <p:spPr>
                <a:xfrm rot="10800000">
                  <a:off x="1216740" y="2728795"/>
                  <a:ext cx="1827702" cy="1827702"/>
                </a:xfrm>
                <a:prstGeom prst="arc">
                  <a:avLst>
                    <a:gd name="adj1" fmla="val 16200000"/>
                    <a:gd name="adj2" fmla="val 5379731"/>
                  </a:avLst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16AFC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6" name="椭圆 5"/>
              <p:cNvSpPr/>
              <p:nvPr/>
            </p:nvSpPr>
            <p:spPr>
              <a:xfrm>
                <a:off x="1174750" y="3591983"/>
                <a:ext cx="89645" cy="896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阿里巴巴普惠体 B" panose="00020600040101010101" pitchFamily="18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 flipV="1">
              <a:off x="2523801" y="2864473"/>
              <a:ext cx="403549" cy="37514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686674" y="3658090"/>
              <a:ext cx="508646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523801" y="4035114"/>
              <a:ext cx="403549" cy="37514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三项并列关系</a:t>
            </a:r>
          </a:p>
        </p:txBody>
      </p:sp>
      <p:sp>
        <p:nvSpPr>
          <p:cNvPr id="11" name="弧形 10"/>
          <p:cNvSpPr/>
          <p:nvPr/>
        </p:nvSpPr>
        <p:spPr>
          <a:xfrm rot="10800000" flipH="1">
            <a:off x="-158042" y="1577649"/>
            <a:ext cx="4134502" cy="4134502"/>
          </a:xfrm>
          <a:prstGeom prst="arc">
            <a:avLst>
              <a:gd name="adj1" fmla="val 16200000"/>
              <a:gd name="adj2" fmla="val 5224412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141400" y="1761477"/>
            <a:ext cx="889656" cy="889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41400" y="4638669"/>
            <a:ext cx="889656" cy="8896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56755" y="3197819"/>
            <a:ext cx="889656" cy="8896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图形 17"/>
          <p:cNvSpPr/>
          <p:nvPr/>
        </p:nvSpPr>
        <p:spPr>
          <a:xfrm>
            <a:off x="3350499" y="2016125"/>
            <a:ext cx="471458" cy="380358"/>
          </a:xfrm>
          <a:custGeom>
            <a:avLst/>
            <a:gdLst>
              <a:gd name="connsiteX0" fmla="*/ 661194 w 1787207"/>
              <a:gd name="connsiteY0" fmla="*/ 687804 h 1441865"/>
              <a:gd name="connsiteX1" fmla="*/ 833438 w 1787207"/>
              <a:gd name="connsiteY1" fmla="*/ 687804 h 1441865"/>
              <a:gd name="connsiteX2" fmla="*/ 1190625 w 1787207"/>
              <a:gd name="connsiteY2" fmla="*/ 1044991 h 1441865"/>
              <a:gd name="connsiteX3" fmla="*/ 634921 w 1787207"/>
              <a:gd name="connsiteY3" fmla="*/ 1044991 h 1441865"/>
              <a:gd name="connsiteX4" fmla="*/ 635000 w 1787207"/>
              <a:gd name="connsiteY4" fmla="*/ 1124366 h 1441865"/>
              <a:gd name="connsiteX5" fmla="*/ 1270000 w 1787207"/>
              <a:gd name="connsiteY5" fmla="*/ 1124366 h 1441865"/>
              <a:gd name="connsiteX6" fmla="*/ 1270000 w 1787207"/>
              <a:gd name="connsiteY6" fmla="*/ 1044991 h 1441865"/>
              <a:gd name="connsiteX7" fmla="*/ 1199674 w 1787207"/>
              <a:gd name="connsiteY7" fmla="*/ 806866 h 1441865"/>
              <a:gd name="connsiteX8" fmla="*/ 1428750 w 1787207"/>
              <a:gd name="connsiteY8" fmla="*/ 806866 h 1441865"/>
              <a:gd name="connsiteX9" fmla="*/ 1787208 w 1787207"/>
              <a:gd name="connsiteY9" fmla="*/ 1033164 h 1441865"/>
              <a:gd name="connsiteX10" fmla="*/ 952500 w 1787207"/>
              <a:gd name="connsiteY10" fmla="*/ 1441866 h 1441865"/>
              <a:gd name="connsiteX11" fmla="*/ 396875 w 1787207"/>
              <a:gd name="connsiteY11" fmla="*/ 1312882 h 1441865"/>
              <a:gd name="connsiteX12" fmla="*/ 396875 w 1787207"/>
              <a:gd name="connsiteY12" fmla="*/ 574377 h 1441865"/>
              <a:gd name="connsiteX13" fmla="*/ 661194 w 1787207"/>
              <a:gd name="connsiteY13" fmla="*/ 687804 h 1441865"/>
              <a:gd name="connsiteX14" fmla="*/ 238125 w 1787207"/>
              <a:gd name="connsiteY14" fmla="*/ 489366 h 1441865"/>
              <a:gd name="connsiteX15" fmla="*/ 316944 w 1787207"/>
              <a:gd name="connsiteY15" fmla="*/ 559454 h 1441865"/>
              <a:gd name="connsiteX16" fmla="*/ 317500 w 1787207"/>
              <a:gd name="connsiteY16" fmla="*/ 568741 h 1441865"/>
              <a:gd name="connsiteX17" fmla="*/ 317500 w 1787207"/>
              <a:gd name="connsiteY17" fmla="*/ 1283116 h 1441865"/>
              <a:gd name="connsiteX18" fmla="*/ 238125 w 1787207"/>
              <a:gd name="connsiteY18" fmla="*/ 1362491 h 1441865"/>
              <a:gd name="connsiteX19" fmla="*/ 79375 w 1787207"/>
              <a:gd name="connsiteY19" fmla="*/ 1362491 h 1441865"/>
              <a:gd name="connsiteX20" fmla="*/ 0 w 1787207"/>
              <a:gd name="connsiteY20" fmla="*/ 1283116 h 1441865"/>
              <a:gd name="connsiteX21" fmla="*/ 0 w 1787207"/>
              <a:gd name="connsiteY21" fmla="*/ 568741 h 1441865"/>
              <a:gd name="connsiteX22" fmla="*/ 79375 w 1787207"/>
              <a:gd name="connsiteY22" fmla="*/ 489366 h 1441865"/>
              <a:gd name="connsiteX23" fmla="*/ 238125 w 1787207"/>
              <a:gd name="connsiteY23" fmla="*/ 489366 h 1441865"/>
              <a:gd name="connsiteX24" fmla="*/ 1003776 w 1787207"/>
              <a:gd name="connsiteY24" fmla="*/ 58757 h 1441865"/>
              <a:gd name="connsiteX25" fmla="*/ 1031875 w 1787207"/>
              <a:gd name="connsiteY25" fmla="*/ 86935 h 1441865"/>
              <a:gd name="connsiteX26" fmla="*/ 1059974 w 1787207"/>
              <a:gd name="connsiteY26" fmla="*/ 58836 h 1441865"/>
              <a:gd name="connsiteX27" fmla="*/ 1340604 w 1787207"/>
              <a:gd name="connsiteY27" fmla="*/ 57647 h 1441865"/>
              <a:gd name="connsiteX28" fmla="*/ 1341793 w 1787207"/>
              <a:gd name="connsiteY28" fmla="*/ 338278 h 1441865"/>
              <a:gd name="connsiteX29" fmla="*/ 1340564 w 1787207"/>
              <a:gd name="connsiteY29" fmla="*/ 339506 h 1441865"/>
              <a:gd name="connsiteX30" fmla="*/ 1031875 w 1787207"/>
              <a:gd name="connsiteY30" fmla="*/ 648116 h 1441865"/>
              <a:gd name="connsiteX31" fmla="*/ 723106 w 1787207"/>
              <a:gd name="connsiteY31" fmla="*/ 339347 h 1441865"/>
              <a:gd name="connsiteX32" fmla="*/ 721917 w 1787207"/>
              <a:gd name="connsiteY32" fmla="*/ 58717 h 1441865"/>
              <a:gd name="connsiteX33" fmla="*/ 1002548 w 1787207"/>
              <a:gd name="connsiteY33" fmla="*/ 57528 h 1441865"/>
              <a:gd name="connsiteX34" fmla="*/ 1003776 w 1787207"/>
              <a:gd name="connsiteY34" fmla="*/ 58757 h 1441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87207" h="1441865">
                <a:moveTo>
                  <a:pt x="661194" y="687804"/>
                </a:moveTo>
                <a:lnTo>
                  <a:pt x="833438" y="687804"/>
                </a:lnTo>
                <a:cubicBezTo>
                  <a:pt x="1030707" y="687804"/>
                  <a:pt x="1190625" y="847722"/>
                  <a:pt x="1190625" y="1044991"/>
                </a:cubicBezTo>
                <a:lnTo>
                  <a:pt x="634921" y="1044991"/>
                </a:lnTo>
                <a:lnTo>
                  <a:pt x="635000" y="1124366"/>
                </a:lnTo>
                <a:lnTo>
                  <a:pt x="1270000" y="1124366"/>
                </a:lnTo>
                <a:lnTo>
                  <a:pt x="1270000" y="1044991"/>
                </a:lnTo>
                <a:cubicBezTo>
                  <a:pt x="1269750" y="960533"/>
                  <a:pt x="1245348" y="877909"/>
                  <a:pt x="1199674" y="806866"/>
                </a:cubicBezTo>
                <a:lnTo>
                  <a:pt x="1428750" y="806866"/>
                </a:lnTo>
                <a:cubicBezTo>
                  <a:pt x="1581889" y="806824"/>
                  <a:pt x="1721389" y="894892"/>
                  <a:pt x="1787208" y="1033164"/>
                </a:cubicBezTo>
                <a:cubicBezTo>
                  <a:pt x="1599486" y="1280894"/>
                  <a:pt x="1295559" y="1441866"/>
                  <a:pt x="952500" y="1441866"/>
                </a:cubicBezTo>
                <a:cubicBezTo>
                  <a:pt x="733346" y="1441866"/>
                  <a:pt x="547688" y="1395035"/>
                  <a:pt x="396875" y="1312882"/>
                </a:cubicBezTo>
                <a:lnTo>
                  <a:pt x="396875" y="574377"/>
                </a:lnTo>
                <a:cubicBezTo>
                  <a:pt x="493444" y="588210"/>
                  <a:pt x="584635" y="627343"/>
                  <a:pt x="661194" y="687804"/>
                </a:cubicBezTo>
                <a:close/>
                <a:moveTo>
                  <a:pt x="238125" y="489366"/>
                </a:moveTo>
                <a:cubicBezTo>
                  <a:pt x="278366" y="489371"/>
                  <a:pt x="312236" y="519489"/>
                  <a:pt x="316944" y="559454"/>
                </a:cubicBezTo>
                <a:lnTo>
                  <a:pt x="317500" y="568741"/>
                </a:lnTo>
                <a:lnTo>
                  <a:pt x="317500" y="1283116"/>
                </a:lnTo>
                <a:cubicBezTo>
                  <a:pt x="317500" y="1326954"/>
                  <a:pt x="281963" y="1362491"/>
                  <a:pt x="238125" y="1362491"/>
                </a:cubicBezTo>
                <a:lnTo>
                  <a:pt x="79375" y="1362491"/>
                </a:lnTo>
                <a:cubicBezTo>
                  <a:pt x="35537" y="1362491"/>
                  <a:pt x="0" y="1326954"/>
                  <a:pt x="0" y="1283116"/>
                </a:cubicBezTo>
                <a:lnTo>
                  <a:pt x="0" y="568741"/>
                </a:lnTo>
                <a:cubicBezTo>
                  <a:pt x="0" y="524903"/>
                  <a:pt x="35537" y="489366"/>
                  <a:pt x="79375" y="489366"/>
                </a:cubicBezTo>
                <a:lnTo>
                  <a:pt x="238125" y="489366"/>
                </a:lnTo>
                <a:close/>
                <a:moveTo>
                  <a:pt x="1003776" y="58757"/>
                </a:moveTo>
                <a:lnTo>
                  <a:pt x="1031875" y="86935"/>
                </a:lnTo>
                <a:lnTo>
                  <a:pt x="1059974" y="58836"/>
                </a:lnTo>
                <a:cubicBezTo>
                  <a:pt x="1137139" y="-18986"/>
                  <a:pt x="1262782" y="-19519"/>
                  <a:pt x="1340604" y="57647"/>
                </a:cubicBezTo>
                <a:cubicBezTo>
                  <a:pt x="1418427" y="134813"/>
                  <a:pt x="1418959" y="260455"/>
                  <a:pt x="1341793" y="338278"/>
                </a:cubicBezTo>
                <a:cubicBezTo>
                  <a:pt x="1341385" y="338689"/>
                  <a:pt x="1340976" y="339098"/>
                  <a:pt x="1340564" y="339506"/>
                </a:cubicBezTo>
                <a:lnTo>
                  <a:pt x="1031875" y="648116"/>
                </a:lnTo>
                <a:lnTo>
                  <a:pt x="723106" y="339347"/>
                </a:lnTo>
                <a:cubicBezTo>
                  <a:pt x="645284" y="262182"/>
                  <a:pt x="644752" y="136539"/>
                  <a:pt x="721917" y="58717"/>
                </a:cubicBezTo>
                <a:cubicBezTo>
                  <a:pt x="799083" y="-19106"/>
                  <a:pt x="924726" y="-19638"/>
                  <a:pt x="1002548" y="57528"/>
                </a:cubicBezTo>
                <a:cubicBezTo>
                  <a:pt x="1002959" y="57936"/>
                  <a:pt x="1003369" y="58345"/>
                  <a:pt x="1003776" y="58757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8832" y="1906696"/>
            <a:ext cx="6201282" cy="71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28833" y="1543473"/>
            <a:ext cx="1696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114900" y="3452040"/>
            <a:ext cx="6201282" cy="71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114901" y="3088817"/>
            <a:ext cx="1696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628832" y="4996420"/>
            <a:ext cx="6201282" cy="71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628833" y="4633197"/>
            <a:ext cx="1696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36" name="图形 34"/>
          <p:cNvSpPr/>
          <p:nvPr/>
        </p:nvSpPr>
        <p:spPr>
          <a:xfrm>
            <a:off x="1834345" y="3280559"/>
            <a:ext cx="592488" cy="724174"/>
          </a:xfrm>
          <a:custGeom>
            <a:avLst/>
            <a:gdLst>
              <a:gd name="connsiteX0" fmla="*/ 274890 w 549780"/>
              <a:gd name="connsiteY0" fmla="*/ 0 h 671974"/>
              <a:gd name="connsiteX1" fmla="*/ 549780 w 549780"/>
              <a:gd name="connsiteY1" fmla="*/ 274890 h 671974"/>
              <a:gd name="connsiteX2" fmla="*/ 549780 w 549780"/>
              <a:gd name="connsiteY2" fmla="*/ 397063 h 671974"/>
              <a:gd name="connsiteX3" fmla="*/ 433410 w 549780"/>
              <a:gd name="connsiteY3" fmla="*/ 621679 h 671974"/>
              <a:gd name="connsiteX4" fmla="*/ 457906 w 549780"/>
              <a:gd name="connsiteY4" fmla="*/ 475163 h 671974"/>
              <a:gd name="connsiteX5" fmla="*/ 458150 w 549780"/>
              <a:gd name="connsiteY5" fmla="*/ 458150 h 671974"/>
              <a:gd name="connsiteX6" fmla="*/ 458150 w 549780"/>
              <a:gd name="connsiteY6" fmla="*/ 397033 h 671974"/>
              <a:gd name="connsiteX7" fmla="*/ 397064 w 549780"/>
              <a:gd name="connsiteY7" fmla="*/ 397033 h 671974"/>
              <a:gd name="connsiteX8" fmla="*/ 397064 w 549780"/>
              <a:gd name="connsiteY8" fmla="*/ 458150 h 671974"/>
              <a:gd name="connsiteX9" fmla="*/ 396972 w 549780"/>
              <a:gd name="connsiteY9" fmla="*/ 467771 h 671974"/>
              <a:gd name="connsiteX10" fmla="*/ 353265 w 549780"/>
              <a:gd name="connsiteY10" fmla="*/ 660652 h 671974"/>
              <a:gd name="connsiteX11" fmla="*/ 244103 w 549780"/>
              <a:gd name="connsiteY11" fmla="*/ 670243 h 671974"/>
              <a:gd name="connsiteX12" fmla="*/ 305220 w 549780"/>
              <a:gd name="connsiteY12" fmla="*/ 471100 h 671974"/>
              <a:gd name="connsiteX13" fmla="*/ 305434 w 549780"/>
              <a:gd name="connsiteY13" fmla="*/ 458150 h 671974"/>
              <a:gd name="connsiteX14" fmla="*/ 305434 w 549780"/>
              <a:gd name="connsiteY14" fmla="*/ 244347 h 671974"/>
              <a:gd name="connsiteX15" fmla="*/ 244347 w 549780"/>
              <a:gd name="connsiteY15" fmla="*/ 244347 h 671974"/>
              <a:gd name="connsiteX16" fmla="*/ 244347 w 549780"/>
              <a:gd name="connsiteY16" fmla="*/ 458150 h 671974"/>
              <a:gd name="connsiteX17" fmla="*/ 244225 w 549780"/>
              <a:gd name="connsiteY17" fmla="*/ 466946 h 671974"/>
              <a:gd name="connsiteX18" fmla="*/ 180481 w 549780"/>
              <a:gd name="connsiteY18" fmla="*/ 655307 h 671974"/>
              <a:gd name="connsiteX19" fmla="*/ 100274 w 549780"/>
              <a:gd name="connsiteY19" fmla="*/ 609370 h 671974"/>
              <a:gd name="connsiteX20" fmla="*/ 152503 w 549780"/>
              <a:gd name="connsiteY20" fmla="*/ 468168 h 671974"/>
              <a:gd name="connsiteX21" fmla="*/ 152717 w 549780"/>
              <a:gd name="connsiteY21" fmla="*/ 458150 h 671974"/>
              <a:gd name="connsiteX22" fmla="*/ 152717 w 549780"/>
              <a:gd name="connsiteY22" fmla="*/ 274890 h 671974"/>
              <a:gd name="connsiteX23" fmla="*/ 152870 w 549780"/>
              <a:gd name="connsiteY23" fmla="*/ 268781 h 671974"/>
              <a:gd name="connsiteX24" fmla="*/ 166156 w 549780"/>
              <a:gd name="connsiteY24" fmla="*/ 219148 h 671974"/>
              <a:gd name="connsiteX25" fmla="*/ 169638 w 549780"/>
              <a:gd name="connsiteY25" fmla="*/ 212826 h 671974"/>
              <a:gd name="connsiteX26" fmla="*/ 125503 w 549780"/>
              <a:gd name="connsiteY26" fmla="*/ 168691 h 671974"/>
              <a:gd name="connsiteX27" fmla="*/ 91844 w 549780"/>
              <a:gd name="connsiteY27" fmla="*/ 265819 h 671974"/>
              <a:gd name="connsiteX28" fmla="*/ 91630 w 549780"/>
              <a:gd name="connsiteY28" fmla="*/ 274890 h 671974"/>
              <a:gd name="connsiteX29" fmla="*/ 91630 w 549780"/>
              <a:gd name="connsiteY29" fmla="*/ 458150 h 671974"/>
              <a:gd name="connsiteX30" fmla="*/ 91508 w 549780"/>
              <a:gd name="connsiteY30" fmla="*/ 465022 h 671974"/>
              <a:gd name="connsiteX31" fmla="*/ 57269 w 549780"/>
              <a:gd name="connsiteY31" fmla="*/ 564991 h 671974"/>
              <a:gd name="connsiteX32" fmla="*/ 0 w 549780"/>
              <a:gd name="connsiteY32" fmla="*/ 397063 h 671974"/>
              <a:gd name="connsiteX33" fmla="*/ 0 w 549780"/>
              <a:gd name="connsiteY33" fmla="*/ 274890 h 671974"/>
              <a:gd name="connsiteX34" fmla="*/ 274890 w 549780"/>
              <a:gd name="connsiteY34" fmla="*/ 0 h 671974"/>
              <a:gd name="connsiteX35" fmla="*/ 274890 w 549780"/>
              <a:gd name="connsiteY35" fmla="*/ 91630 h 671974"/>
              <a:gd name="connsiteX36" fmla="*/ 175747 w 549780"/>
              <a:gd name="connsiteY36" fmla="*/ 120738 h 671974"/>
              <a:gd name="connsiteX37" fmla="*/ 168722 w 549780"/>
              <a:gd name="connsiteY37" fmla="*/ 125503 h 671974"/>
              <a:gd name="connsiteX38" fmla="*/ 212826 w 549780"/>
              <a:gd name="connsiteY38" fmla="*/ 169638 h 671974"/>
              <a:gd name="connsiteX39" fmla="*/ 267407 w 549780"/>
              <a:gd name="connsiteY39" fmla="*/ 152930 h 671974"/>
              <a:gd name="connsiteX40" fmla="*/ 274890 w 549780"/>
              <a:gd name="connsiteY40" fmla="*/ 152717 h 671974"/>
              <a:gd name="connsiteX41" fmla="*/ 280999 w 549780"/>
              <a:gd name="connsiteY41" fmla="*/ 152869 h 671974"/>
              <a:gd name="connsiteX42" fmla="*/ 396911 w 549780"/>
              <a:gd name="connsiteY42" fmla="*/ 268598 h 671974"/>
              <a:gd name="connsiteX43" fmla="*/ 397064 w 549780"/>
              <a:gd name="connsiteY43" fmla="*/ 274890 h 671974"/>
              <a:gd name="connsiteX44" fmla="*/ 397064 w 549780"/>
              <a:gd name="connsiteY44" fmla="*/ 335977 h 671974"/>
              <a:gd name="connsiteX45" fmla="*/ 458150 w 549780"/>
              <a:gd name="connsiteY45" fmla="*/ 335977 h 671974"/>
              <a:gd name="connsiteX46" fmla="*/ 458150 w 549780"/>
              <a:gd name="connsiteY46" fmla="*/ 274890 h 671974"/>
              <a:gd name="connsiteX47" fmla="*/ 274890 w 549780"/>
              <a:gd name="connsiteY47" fmla="*/ 91630 h 67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9780" h="671974">
                <a:moveTo>
                  <a:pt x="274890" y="0"/>
                </a:moveTo>
                <a:cubicBezTo>
                  <a:pt x="426708" y="0"/>
                  <a:pt x="549780" y="123072"/>
                  <a:pt x="549780" y="274890"/>
                </a:cubicBezTo>
                <a:lnTo>
                  <a:pt x="549780" y="397063"/>
                </a:lnTo>
                <a:cubicBezTo>
                  <a:pt x="549844" y="486409"/>
                  <a:pt x="506433" y="570199"/>
                  <a:pt x="433410" y="621679"/>
                </a:cubicBezTo>
                <a:cubicBezTo>
                  <a:pt x="447888" y="575192"/>
                  <a:pt x="456318" y="526048"/>
                  <a:pt x="457906" y="475163"/>
                </a:cubicBezTo>
                <a:lnTo>
                  <a:pt x="458150" y="458150"/>
                </a:lnTo>
                <a:lnTo>
                  <a:pt x="458150" y="397033"/>
                </a:lnTo>
                <a:lnTo>
                  <a:pt x="397064" y="397033"/>
                </a:lnTo>
                <a:lnTo>
                  <a:pt x="397064" y="458150"/>
                </a:lnTo>
                <a:lnTo>
                  <a:pt x="396972" y="467771"/>
                </a:lnTo>
                <a:cubicBezTo>
                  <a:pt x="395759" y="534379"/>
                  <a:pt x="380883" y="600028"/>
                  <a:pt x="353265" y="660652"/>
                </a:cubicBezTo>
                <a:cubicBezTo>
                  <a:pt x="317883" y="671106"/>
                  <a:pt x="280765" y="674367"/>
                  <a:pt x="244103" y="670243"/>
                </a:cubicBezTo>
                <a:cubicBezTo>
                  <a:pt x="281923" y="610525"/>
                  <a:pt x="303030" y="541754"/>
                  <a:pt x="305220" y="471100"/>
                </a:cubicBezTo>
                <a:lnTo>
                  <a:pt x="305434" y="458150"/>
                </a:lnTo>
                <a:lnTo>
                  <a:pt x="305434" y="244347"/>
                </a:lnTo>
                <a:lnTo>
                  <a:pt x="244347" y="244347"/>
                </a:lnTo>
                <a:lnTo>
                  <a:pt x="244347" y="458150"/>
                </a:lnTo>
                <a:lnTo>
                  <a:pt x="244225" y="466946"/>
                </a:lnTo>
                <a:cubicBezTo>
                  <a:pt x="242566" y="534744"/>
                  <a:pt x="220335" y="600435"/>
                  <a:pt x="180481" y="655307"/>
                </a:cubicBezTo>
                <a:cubicBezTo>
                  <a:pt x="151339" y="644642"/>
                  <a:pt x="124219" y="629109"/>
                  <a:pt x="100274" y="609370"/>
                </a:cubicBezTo>
                <a:cubicBezTo>
                  <a:pt x="132187" y="569015"/>
                  <a:pt x="150474" y="519576"/>
                  <a:pt x="152503" y="468168"/>
                </a:cubicBezTo>
                <a:lnTo>
                  <a:pt x="152717" y="458150"/>
                </a:lnTo>
                <a:lnTo>
                  <a:pt x="152717" y="274890"/>
                </a:lnTo>
                <a:lnTo>
                  <a:pt x="152870" y="268781"/>
                </a:lnTo>
                <a:cubicBezTo>
                  <a:pt x="153710" y="251479"/>
                  <a:pt x="158240" y="234556"/>
                  <a:pt x="166156" y="219148"/>
                </a:cubicBezTo>
                <a:lnTo>
                  <a:pt x="169638" y="212826"/>
                </a:lnTo>
                <a:lnTo>
                  <a:pt x="125503" y="168691"/>
                </a:lnTo>
                <a:cubicBezTo>
                  <a:pt x="105199" y="197168"/>
                  <a:pt x="93515" y="230884"/>
                  <a:pt x="91844" y="265819"/>
                </a:cubicBezTo>
                <a:lnTo>
                  <a:pt x="91630" y="274890"/>
                </a:lnTo>
                <a:lnTo>
                  <a:pt x="91630" y="458150"/>
                </a:lnTo>
                <a:lnTo>
                  <a:pt x="91508" y="465022"/>
                </a:lnTo>
                <a:cubicBezTo>
                  <a:pt x="90216" y="500995"/>
                  <a:pt x="78302" y="535779"/>
                  <a:pt x="57269" y="564991"/>
                </a:cubicBezTo>
                <a:cubicBezTo>
                  <a:pt x="20057" y="516930"/>
                  <a:pt x="-93" y="457846"/>
                  <a:pt x="0" y="397063"/>
                </a:cubicBezTo>
                <a:lnTo>
                  <a:pt x="0" y="274890"/>
                </a:lnTo>
                <a:cubicBezTo>
                  <a:pt x="0" y="123072"/>
                  <a:pt x="123073" y="0"/>
                  <a:pt x="274890" y="0"/>
                </a:cubicBezTo>
                <a:close/>
                <a:moveTo>
                  <a:pt x="274890" y="91630"/>
                </a:moveTo>
                <a:cubicBezTo>
                  <a:pt x="238361" y="91630"/>
                  <a:pt x="204335" y="102320"/>
                  <a:pt x="175747" y="120738"/>
                </a:cubicBezTo>
                <a:lnTo>
                  <a:pt x="168722" y="125503"/>
                </a:lnTo>
                <a:lnTo>
                  <a:pt x="212826" y="169638"/>
                </a:lnTo>
                <a:cubicBezTo>
                  <a:pt x="229435" y="159812"/>
                  <a:pt x="248145" y="154085"/>
                  <a:pt x="267407" y="152930"/>
                </a:cubicBezTo>
                <a:lnTo>
                  <a:pt x="274890" y="152717"/>
                </a:lnTo>
                <a:lnTo>
                  <a:pt x="280999" y="152869"/>
                </a:lnTo>
                <a:cubicBezTo>
                  <a:pt x="343603" y="155999"/>
                  <a:pt x="393683" y="205999"/>
                  <a:pt x="396911" y="268598"/>
                </a:cubicBezTo>
                <a:lnTo>
                  <a:pt x="397064" y="274890"/>
                </a:lnTo>
                <a:lnTo>
                  <a:pt x="397064" y="335977"/>
                </a:lnTo>
                <a:lnTo>
                  <a:pt x="458150" y="335977"/>
                </a:lnTo>
                <a:lnTo>
                  <a:pt x="458150" y="274890"/>
                </a:lnTo>
                <a:cubicBezTo>
                  <a:pt x="458150" y="173678"/>
                  <a:pt x="376102" y="91630"/>
                  <a:pt x="274890" y="91630"/>
                </a:cubicBezTo>
                <a:close/>
              </a:path>
            </a:pathLst>
          </a:custGeom>
          <a:solidFill>
            <a:schemeClr val="bg1"/>
          </a:solidFill>
          <a:ln w="70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9" name="图形 37"/>
          <p:cNvSpPr/>
          <p:nvPr/>
        </p:nvSpPr>
        <p:spPr>
          <a:xfrm>
            <a:off x="3905845" y="3446908"/>
            <a:ext cx="391476" cy="391476"/>
          </a:xfrm>
          <a:custGeom>
            <a:avLst/>
            <a:gdLst>
              <a:gd name="connsiteX0" fmla="*/ 0 w 1428750"/>
              <a:gd name="connsiteY0" fmla="*/ 793750 h 1428750"/>
              <a:gd name="connsiteX1" fmla="*/ 635000 w 1428750"/>
              <a:gd name="connsiteY1" fmla="*/ 793750 h 1428750"/>
              <a:gd name="connsiteX2" fmla="*/ 635000 w 1428750"/>
              <a:gd name="connsiteY2" fmla="*/ 0 h 1428750"/>
              <a:gd name="connsiteX3" fmla="*/ 0 w 1428750"/>
              <a:gd name="connsiteY3" fmla="*/ 0 h 1428750"/>
              <a:gd name="connsiteX4" fmla="*/ 0 w 1428750"/>
              <a:gd name="connsiteY4" fmla="*/ 793750 h 1428750"/>
              <a:gd name="connsiteX5" fmla="*/ 0 w 1428750"/>
              <a:gd name="connsiteY5" fmla="*/ 1428750 h 1428750"/>
              <a:gd name="connsiteX6" fmla="*/ 635000 w 1428750"/>
              <a:gd name="connsiteY6" fmla="*/ 1428750 h 1428750"/>
              <a:gd name="connsiteX7" fmla="*/ 635000 w 1428750"/>
              <a:gd name="connsiteY7" fmla="*/ 952500 h 1428750"/>
              <a:gd name="connsiteX8" fmla="*/ 0 w 1428750"/>
              <a:gd name="connsiteY8" fmla="*/ 952500 h 1428750"/>
              <a:gd name="connsiteX9" fmla="*/ 0 w 1428750"/>
              <a:gd name="connsiteY9" fmla="*/ 1428750 h 1428750"/>
              <a:gd name="connsiteX10" fmla="*/ 793750 w 1428750"/>
              <a:gd name="connsiteY10" fmla="*/ 1428750 h 1428750"/>
              <a:gd name="connsiteX11" fmla="*/ 1428750 w 1428750"/>
              <a:gd name="connsiteY11" fmla="*/ 1428750 h 1428750"/>
              <a:gd name="connsiteX12" fmla="*/ 1428750 w 1428750"/>
              <a:gd name="connsiteY12" fmla="*/ 635000 h 1428750"/>
              <a:gd name="connsiteX13" fmla="*/ 793750 w 1428750"/>
              <a:gd name="connsiteY13" fmla="*/ 635000 h 1428750"/>
              <a:gd name="connsiteX14" fmla="*/ 793750 w 1428750"/>
              <a:gd name="connsiteY14" fmla="*/ 1428750 h 1428750"/>
              <a:gd name="connsiteX15" fmla="*/ 793750 w 1428750"/>
              <a:gd name="connsiteY15" fmla="*/ 0 h 1428750"/>
              <a:gd name="connsiteX16" fmla="*/ 793750 w 1428750"/>
              <a:gd name="connsiteY16" fmla="*/ 476250 h 1428750"/>
              <a:gd name="connsiteX17" fmla="*/ 1428750 w 1428750"/>
              <a:gd name="connsiteY17" fmla="*/ 476250 h 1428750"/>
              <a:gd name="connsiteX18" fmla="*/ 1428750 w 1428750"/>
              <a:gd name="connsiteY18" fmla="*/ 0 h 1428750"/>
              <a:gd name="connsiteX19" fmla="*/ 793750 w 1428750"/>
              <a:gd name="connsiteY19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28750" h="1428750">
                <a:moveTo>
                  <a:pt x="0" y="793750"/>
                </a:moveTo>
                <a:lnTo>
                  <a:pt x="635000" y="793750"/>
                </a:lnTo>
                <a:lnTo>
                  <a:pt x="635000" y="0"/>
                </a:lnTo>
                <a:lnTo>
                  <a:pt x="0" y="0"/>
                </a:lnTo>
                <a:lnTo>
                  <a:pt x="0" y="793750"/>
                </a:lnTo>
                <a:close/>
                <a:moveTo>
                  <a:pt x="0" y="1428750"/>
                </a:moveTo>
                <a:lnTo>
                  <a:pt x="635000" y="1428750"/>
                </a:lnTo>
                <a:lnTo>
                  <a:pt x="635000" y="952500"/>
                </a:lnTo>
                <a:lnTo>
                  <a:pt x="0" y="952500"/>
                </a:lnTo>
                <a:lnTo>
                  <a:pt x="0" y="1428750"/>
                </a:lnTo>
                <a:close/>
                <a:moveTo>
                  <a:pt x="793750" y="1428750"/>
                </a:moveTo>
                <a:lnTo>
                  <a:pt x="1428750" y="1428750"/>
                </a:lnTo>
                <a:lnTo>
                  <a:pt x="1428750" y="635000"/>
                </a:lnTo>
                <a:lnTo>
                  <a:pt x="793750" y="635000"/>
                </a:lnTo>
                <a:lnTo>
                  <a:pt x="793750" y="1428750"/>
                </a:lnTo>
                <a:close/>
                <a:moveTo>
                  <a:pt x="793750" y="0"/>
                </a:moveTo>
                <a:lnTo>
                  <a:pt x="793750" y="476250"/>
                </a:lnTo>
                <a:lnTo>
                  <a:pt x="1428750" y="476250"/>
                </a:lnTo>
                <a:lnTo>
                  <a:pt x="1428750" y="0"/>
                </a:lnTo>
                <a:lnTo>
                  <a:pt x="793750" y="0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5" name="任意多边形: 形状 44"/>
          <p:cNvSpPr/>
          <p:nvPr/>
        </p:nvSpPr>
        <p:spPr>
          <a:xfrm>
            <a:off x="3359515" y="4856828"/>
            <a:ext cx="453426" cy="453336"/>
          </a:xfrm>
          <a:custGeom>
            <a:avLst/>
            <a:gdLst>
              <a:gd name="connsiteX0" fmla="*/ 204081 w 1429122"/>
              <a:gd name="connsiteY0" fmla="*/ 983476 h 1428842"/>
              <a:gd name="connsiteX1" fmla="*/ 228823 w 1429122"/>
              <a:gd name="connsiteY1" fmla="*/ 988777 h 1428842"/>
              <a:gd name="connsiteX2" fmla="*/ 600149 w 1429122"/>
              <a:gd name="connsiteY2" fmla="*/ 1158069 h 1428842"/>
              <a:gd name="connsiteX3" fmla="*/ 829345 w 1429122"/>
              <a:gd name="connsiteY3" fmla="*/ 1158069 h 1428842"/>
              <a:gd name="connsiteX4" fmla="*/ 1200671 w 1429122"/>
              <a:gd name="connsiteY4" fmla="*/ 988777 h 1428842"/>
              <a:gd name="connsiteX5" fmla="*/ 1250156 w 1429122"/>
              <a:gd name="connsiteY5" fmla="*/ 988777 h 1428842"/>
              <a:gd name="connsiteX6" fmla="*/ 1380009 w 1429122"/>
              <a:gd name="connsiteY6" fmla="*/ 1047936 h 1428842"/>
              <a:gd name="connsiteX7" fmla="*/ 1380009 w 1429122"/>
              <a:gd name="connsiteY7" fmla="*/ 1156209 h 1428842"/>
              <a:gd name="connsiteX8" fmla="*/ 829345 w 1429122"/>
              <a:gd name="connsiteY8" fmla="*/ 1407356 h 1428842"/>
              <a:gd name="connsiteX9" fmla="*/ 600149 w 1429122"/>
              <a:gd name="connsiteY9" fmla="*/ 1407356 h 1428842"/>
              <a:gd name="connsiteX10" fmla="*/ 49485 w 1429122"/>
              <a:gd name="connsiteY10" fmla="*/ 1156209 h 1428842"/>
              <a:gd name="connsiteX11" fmla="*/ 49485 w 1429122"/>
              <a:gd name="connsiteY11" fmla="*/ 1047936 h 1428842"/>
              <a:gd name="connsiteX12" fmla="*/ 179338 w 1429122"/>
              <a:gd name="connsiteY12" fmla="*/ 988777 h 1428842"/>
              <a:gd name="connsiteX13" fmla="*/ 204081 w 1429122"/>
              <a:gd name="connsiteY13" fmla="*/ 983476 h 1428842"/>
              <a:gd name="connsiteX14" fmla="*/ 191617 w 1429122"/>
              <a:gd name="connsiteY14" fmla="*/ 602104 h 1428842"/>
              <a:gd name="connsiteX15" fmla="*/ 216173 w 1429122"/>
              <a:gd name="connsiteY15" fmla="*/ 607405 h 1428842"/>
              <a:gd name="connsiteX16" fmla="*/ 618009 w 1429122"/>
              <a:gd name="connsiteY16" fmla="*/ 789347 h 1428842"/>
              <a:gd name="connsiteX17" fmla="*/ 811113 w 1429122"/>
              <a:gd name="connsiteY17" fmla="*/ 789347 h 1428842"/>
              <a:gd name="connsiteX18" fmla="*/ 1212949 w 1429122"/>
              <a:gd name="connsiteY18" fmla="*/ 607405 h 1428842"/>
              <a:gd name="connsiteX19" fmla="*/ 1262063 w 1429122"/>
              <a:gd name="connsiteY19" fmla="*/ 607405 h 1428842"/>
              <a:gd name="connsiteX20" fmla="*/ 1380009 w 1429122"/>
              <a:gd name="connsiteY20" fmla="*/ 660983 h 1428842"/>
              <a:gd name="connsiteX21" fmla="*/ 1379637 w 1429122"/>
              <a:gd name="connsiteY21" fmla="*/ 769256 h 1428842"/>
              <a:gd name="connsiteX22" fmla="*/ 828973 w 1429122"/>
              <a:gd name="connsiteY22" fmla="*/ 1020403 h 1428842"/>
              <a:gd name="connsiteX23" fmla="*/ 599777 w 1429122"/>
              <a:gd name="connsiteY23" fmla="*/ 1020403 h 1428842"/>
              <a:gd name="connsiteX24" fmla="*/ 49113 w 1429122"/>
              <a:gd name="connsiteY24" fmla="*/ 769256 h 1428842"/>
              <a:gd name="connsiteX25" fmla="*/ 49113 w 1429122"/>
              <a:gd name="connsiteY25" fmla="*/ 660983 h 1428842"/>
              <a:gd name="connsiteX26" fmla="*/ 167060 w 1429122"/>
              <a:gd name="connsiteY26" fmla="*/ 607405 h 1428842"/>
              <a:gd name="connsiteX27" fmla="*/ 191617 w 1429122"/>
              <a:gd name="connsiteY27" fmla="*/ 602104 h 1428842"/>
              <a:gd name="connsiteX28" fmla="*/ 714561 w 1429122"/>
              <a:gd name="connsiteY28" fmla="*/ 0 h 1428842"/>
              <a:gd name="connsiteX29" fmla="*/ 824136 w 1429122"/>
              <a:gd name="connsiteY29" fmla="*/ 20650 h 1428842"/>
              <a:gd name="connsiteX30" fmla="*/ 1380009 w 1429122"/>
              <a:gd name="connsiteY30" fmla="*/ 274030 h 1428842"/>
              <a:gd name="connsiteX31" fmla="*/ 1380009 w 1429122"/>
              <a:gd name="connsiteY31" fmla="*/ 382302 h 1428842"/>
              <a:gd name="connsiteX32" fmla="*/ 829345 w 1429122"/>
              <a:gd name="connsiteY32" fmla="*/ 633450 h 1428842"/>
              <a:gd name="connsiteX33" fmla="*/ 600149 w 1429122"/>
              <a:gd name="connsiteY33" fmla="*/ 633450 h 1428842"/>
              <a:gd name="connsiteX34" fmla="*/ 49485 w 1429122"/>
              <a:gd name="connsiteY34" fmla="*/ 382302 h 1428842"/>
              <a:gd name="connsiteX35" fmla="*/ 49485 w 1429122"/>
              <a:gd name="connsiteY35" fmla="*/ 274030 h 1428842"/>
              <a:gd name="connsiteX36" fmla="*/ 604986 w 1429122"/>
              <a:gd name="connsiteY36" fmla="*/ 20650 h 1428842"/>
              <a:gd name="connsiteX37" fmla="*/ 714561 w 1429122"/>
              <a:gd name="connsiteY37" fmla="*/ 0 h 142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29122" h="1428842">
                <a:moveTo>
                  <a:pt x="204081" y="983476"/>
                </a:moveTo>
                <a:cubicBezTo>
                  <a:pt x="212545" y="983476"/>
                  <a:pt x="221010" y="985243"/>
                  <a:pt x="228823" y="988777"/>
                </a:cubicBezTo>
                <a:lnTo>
                  <a:pt x="600149" y="1158069"/>
                </a:lnTo>
                <a:cubicBezTo>
                  <a:pt x="663029" y="1186718"/>
                  <a:pt x="766465" y="1186718"/>
                  <a:pt x="829345" y="1158069"/>
                </a:cubicBezTo>
                <a:lnTo>
                  <a:pt x="1200671" y="988777"/>
                </a:lnTo>
                <a:cubicBezTo>
                  <a:pt x="1216298" y="981708"/>
                  <a:pt x="1234529" y="981708"/>
                  <a:pt x="1250156" y="988777"/>
                </a:cubicBezTo>
                <a:lnTo>
                  <a:pt x="1380009" y="1047936"/>
                </a:lnTo>
                <a:cubicBezTo>
                  <a:pt x="1445493" y="1077702"/>
                  <a:pt x="1445493" y="1126443"/>
                  <a:pt x="1380009" y="1156209"/>
                </a:cubicBezTo>
                <a:lnTo>
                  <a:pt x="829345" y="1407356"/>
                </a:lnTo>
                <a:cubicBezTo>
                  <a:pt x="766465" y="1436005"/>
                  <a:pt x="663029" y="1436005"/>
                  <a:pt x="600149" y="1407356"/>
                </a:cubicBezTo>
                <a:lnTo>
                  <a:pt x="49485" y="1156209"/>
                </a:lnTo>
                <a:cubicBezTo>
                  <a:pt x="-15999" y="1126443"/>
                  <a:pt x="-15999" y="1077702"/>
                  <a:pt x="49485" y="1047936"/>
                </a:cubicBezTo>
                <a:lnTo>
                  <a:pt x="179338" y="988777"/>
                </a:lnTo>
                <a:cubicBezTo>
                  <a:pt x="187152" y="985243"/>
                  <a:pt x="195616" y="983476"/>
                  <a:pt x="204081" y="983476"/>
                </a:cubicBezTo>
                <a:close/>
                <a:moveTo>
                  <a:pt x="191617" y="602104"/>
                </a:moveTo>
                <a:cubicBezTo>
                  <a:pt x="199988" y="602104"/>
                  <a:pt x="208360" y="603871"/>
                  <a:pt x="216173" y="607405"/>
                </a:cubicBezTo>
                <a:lnTo>
                  <a:pt x="618009" y="789347"/>
                </a:lnTo>
                <a:cubicBezTo>
                  <a:pt x="674936" y="808695"/>
                  <a:pt x="754187" y="808695"/>
                  <a:pt x="811113" y="789347"/>
                </a:cubicBezTo>
                <a:lnTo>
                  <a:pt x="1212949" y="607405"/>
                </a:lnTo>
                <a:cubicBezTo>
                  <a:pt x="1228576" y="600336"/>
                  <a:pt x="1246436" y="600336"/>
                  <a:pt x="1262063" y="607405"/>
                </a:cubicBezTo>
                <a:lnTo>
                  <a:pt x="1380009" y="660983"/>
                </a:lnTo>
                <a:cubicBezTo>
                  <a:pt x="1445493" y="690749"/>
                  <a:pt x="1445493" y="739490"/>
                  <a:pt x="1379637" y="769256"/>
                </a:cubicBezTo>
                <a:lnTo>
                  <a:pt x="828973" y="1020403"/>
                </a:lnTo>
                <a:cubicBezTo>
                  <a:pt x="766093" y="1049052"/>
                  <a:pt x="662657" y="1049052"/>
                  <a:pt x="599777" y="1020403"/>
                </a:cubicBezTo>
                <a:lnTo>
                  <a:pt x="49113" y="769256"/>
                </a:lnTo>
                <a:cubicBezTo>
                  <a:pt x="-16371" y="739490"/>
                  <a:pt x="-16371" y="690749"/>
                  <a:pt x="49113" y="660983"/>
                </a:cubicBezTo>
                <a:lnTo>
                  <a:pt x="167060" y="607405"/>
                </a:lnTo>
                <a:cubicBezTo>
                  <a:pt x="174874" y="603871"/>
                  <a:pt x="183245" y="602104"/>
                  <a:pt x="191617" y="602104"/>
                </a:cubicBezTo>
                <a:close/>
                <a:moveTo>
                  <a:pt x="714561" y="0"/>
                </a:moveTo>
                <a:cubicBezTo>
                  <a:pt x="754280" y="0"/>
                  <a:pt x="793998" y="6884"/>
                  <a:pt x="824136" y="20650"/>
                </a:cubicBezTo>
                <a:lnTo>
                  <a:pt x="1380009" y="274030"/>
                </a:lnTo>
                <a:cubicBezTo>
                  <a:pt x="1445493" y="303795"/>
                  <a:pt x="1445493" y="352537"/>
                  <a:pt x="1380009" y="382302"/>
                </a:cubicBezTo>
                <a:lnTo>
                  <a:pt x="829345" y="633450"/>
                </a:lnTo>
                <a:cubicBezTo>
                  <a:pt x="766465" y="662099"/>
                  <a:pt x="663029" y="662099"/>
                  <a:pt x="600149" y="633450"/>
                </a:cubicBezTo>
                <a:lnTo>
                  <a:pt x="49485" y="382302"/>
                </a:lnTo>
                <a:cubicBezTo>
                  <a:pt x="-15999" y="352537"/>
                  <a:pt x="-15999" y="303795"/>
                  <a:pt x="49485" y="274030"/>
                </a:cubicBezTo>
                <a:lnTo>
                  <a:pt x="604986" y="20650"/>
                </a:lnTo>
                <a:cubicBezTo>
                  <a:pt x="635124" y="6884"/>
                  <a:pt x="674843" y="0"/>
                  <a:pt x="71456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470650" y="1662260"/>
            <a:ext cx="4715673" cy="3786996"/>
            <a:chOff x="6470650" y="1662260"/>
            <a:chExt cx="4715673" cy="3786996"/>
          </a:xfrm>
        </p:grpSpPr>
        <p:sp>
          <p:nvSpPr>
            <p:cNvPr id="20" name="矩形 19"/>
            <p:cNvSpPr/>
            <p:nvPr/>
          </p:nvSpPr>
          <p:spPr>
            <a:xfrm>
              <a:off x="6470650" y="1662261"/>
              <a:ext cx="4715673" cy="3786995"/>
            </a:xfrm>
            <a:prstGeom prst="rect">
              <a:avLst/>
            </a:prstGeom>
            <a:gradFill>
              <a:gsLst>
                <a:gs pos="0">
                  <a:schemeClr val="accent2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21" name="半闭框 20"/>
            <p:cNvSpPr/>
            <p:nvPr/>
          </p:nvSpPr>
          <p:spPr>
            <a:xfrm>
              <a:off x="6480339" y="1662260"/>
              <a:ext cx="416734" cy="416734"/>
            </a:xfrm>
            <a:prstGeom prst="halfFrame">
              <a:avLst>
                <a:gd name="adj1" fmla="val 0"/>
                <a:gd name="adj2" fmla="val 0"/>
              </a:avLst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阿里巴巴普惠体 B" panose="00020600040101010101" pitchFamily="18" charset="-122"/>
              </a:endParaRPr>
            </a:p>
          </p:txBody>
        </p:sp>
        <p:sp>
          <p:nvSpPr>
            <p:cNvPr id="22" name="半闭框 21"/>
            <p:cNvSpPr/>
            <p:nvPr/>
          </p:nvSpPr>
          <p:spPr>
            <a:xfrm rot="16200000">
              <a:off x="6480339" y="5032521"/>
              <a:ext cx="416734" cy="416734"/>
            </a:xfrm>
            <a:prstGeom prst="halfFrame">
              <a:avLst>
                <a:gd name="adj1" fmla="val 0"/>
                <a:gd name="adj2" fmla="val 0"/>
              </a:avLst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阿里巴巴普惠体 B" panose="00020600040101010101" pitchFamily="18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21607" y="1379289"/>
            <a:ext cx="4556322" cy="4556322"/>
            <a:chOff x="1021607" y="1379289"/>
            <a:chExt cx="4556322" cy="4556322"/>
          </a:xfrm>
        </p:grpSpPr>
        <p:sp>
          <p:nvSpPr>
            <p:cNvPr id="27" name="矩形 26"/>
            <p:cNvSpPr/>
            <p:nvPr/>
          </p:nvSpPr>
          <p:spPr>
            <a:xfrm>
              <a:off x="1159807" y="1517490"/>
              <a:ext cx="4279920" cy="4279920"/>
            </a:xfrm>
            <a:prstGeom prst="rect">
              <a:avLst/>
            </a:prstGeom>
            <a:blipFill dpi="0" rotWithShape="1">
              <a:blip r:embed="rId3">
                <a:alphaModFix amt="18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>
              <a:off x="1021607" y="1379289"/>
              <a:ext cx="4556322" cy="4556322"/>
            </a:xfrm>
            <a:prstGeom prst="arc">
              <a:avLst>
                <a:gd name="adj1" fmla="val 21255321"/>
                <a:gd name="adj2" fmla="val 5361028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 rot="10800000">
              <a:off x="1021607" y="1379289"/>
              <a:ext cx="4556322" cy="4556322"/>
            </a:xfrm>
            <a:prstGeom prst="arc">
              <a:avLst>
                <a:gd name="adj1" fmla="val 21292404"/>
                <a:gd name="adj2" fmla="val 5435125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循环关系页面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658835795"/>
              </p:ext>
            </p:extLst>
          </p:nvPr>
        </p:nvGraphicFramePr>
        <p:xfrm>
          <a:off x="514150" y="1800371"/>
          <a:ext cx="5571236" cy="3714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832558" y="3190240"/>
            <a:ext cx="934420" cy="934420"/>
            <a:chOff x="2832558" y="3190240"/>
            <a:chExt cx="934420" cy="934420"/>
          </a:xfrm>
        </p:grpSpPr>
        <p:sp>
          <p:nvSpPr>
            <p:cNvPr id="14" name="弧形 13"/>
            <p:cNvSpPr/>
            <p:nvPr/>
          </p:nvSpPr>
          <p:spPr>
            <a:xfrm rot="10800000" flipH="1">
              <a:off x="2832558" y="3190240"/>
              <a:ext cx="934420" cy="934420"/>
            </a:xfrm>
            <a:prstGeom prst="arc">
              <a:avLst>
                <a:gd name="adj1" fmla="val 21372187"/>
                <a:gd name="adj2" fmla="val 21367727"/>
              </a:avLst>
            </a:prstGeom>
            <a:noFill/>
            <a:ln w="15875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6" name="图形 341"/>
            <p:cNvSpPr/>
            <p:nvPr/>
          </p:nvSpPr>
          <p:spPr>
            <a:xfrm>
              <a:off x="3046500" y="3404183"/>
              <a:ext cx="506533" cy="506533"/>
            </a:xfrm>
            <a:custGeom>
              <a:avLst/>
              <a:gdLst>
                <a:gd name="connsiteX0" fmla="*/ 202572 w 405144"/>
                <a:gd name="connsiteY0" fmla="*/ 182315 h 405144"/>
                <a:gd name="connsiteX1" fmla="*/ 303858 w 405144"/>
                <a:gd name="connsiteY1" fmla="*/ 283601 h 405144"/>
                <a:gd name="connsiteX2" fmla="*/ 303858 w 405144"/>
                <a:gd name="connsiteY2" fmla="*/ 405144 h 405144"/>
                <a:gd name="connsiteX3" fmla="*/ 101286 w 405144"/>
                <a:gd name="connsiteY3" fmla="*/ 405144 h 405144"/>
                <a:gd name="connsiteX4" fmla="*/ 101286 w 405144"/>
                <a:gd name="connsiteY4" fmla="*/ 283601 h 405144"/>
                <a:gd name="connsiteX5" fmla="*/ 202572 w 405144"/>
                <a:gd name="connsiteY5" fmla="*/ 182315 h 405144"/>
                <a:gd name="connsiteX6" fmla="*/ 66606 w 405144"/>
                <a:gd name="connsiteY6" fmla="*/ 243208 h 405144"/>
                <a:gd name="connsiteX7" fmla="*/ 60934 w 405144"/>
                <a:gd name="connsiteY7" fmla="*/ 276632 h 405144"/>
                <a:gd name="connsiteX8" fmla="*/ 60772 w 405144"/>
                <a:gd name="connsiteY8" fmla="*/ 283601 h 405144"/>
                <a:gd name="connsiteX9" fmla="*/ 60772 w 405144"/>
                <a:gd name="connsiteY9" fmla="*/ 405144 h 405144"/>
                <a:gd name="connsiteX10" fmla="*/ 0 w 405144"/>
                <a:gd name="connsiteY10" fmla="*/ 405144 h 405144"/>
                <a:gd name="connsiteX11" fmla="*/ 0 w 405144"/>
                <a:gd name="connsiteY11" fmla="*/ 313987 h 405144"/>
                <a:gd name="connsiteX12" fmla="*/ 63182 w 405144"/>
                <a:gd name="connsiteY12" fmla="*/ 243492 h 405144"/>
                <a:gd name="connsiteX13" fmla="*/ 66626 w 405144"/>
                <a:gd name="connsiteY13" fmla="*/ 243208 h 405144"/>
                <a:gd name="connsiteX14" fmla="*/ 338538 w 405144"/>
                <a:gd name="connsiteY14" fmla="*/ 243208 h 405144"/>
                <a:gd name="connsiteX15" fmla="*/ 405144 w 405144"/>
                <a:gd name="connsiteY15" fmla="*/ 313987 h 405144"/>
                <a:gd name="connsiteX16" fmla="*/ 405144 w 405144"/>
                <a:gd name="connsiteY16" fmla="*/ 405144 h 405144"/>
                <a:gd name="connsiteX17" fmla="*/ 344373 w 405144"/>
                <a:gd name="connsiteY17" fmla="*/ 405144 h 405144"/>
                <a:gd name="connsiteX18" fmla="*/ 344373 w 405144"/>
                <a:gd name="connsiteY18" fmla="*/ 283601 h 405144"/>
                <a:gd name="connsiteX19" fmla="*/ 338538 w 405144"/>
                <a:gd name="connsiteY19" fmla="*/ 243208 h 405144"/>
                <a:gd name="connsiteX20" fmla="*/ 70900 w 405144"/>
                <a:gd name="connsiteY20" fmla="*/ 121543 h 405144"/>
                <a:gd name="connsiteX21" fmla="*/ 121543 w 405144"/>
                <a:gd name="connsiteY21" fmla="*/ 172186 h 405144"/>
                <a:gd name="connsiteX22" fmla="*/ 70900 w 405144"/>
                <a:gd name="connsiteY22" fmla="*/ 222829 h 405144"/>
                <a:gd name="connsiteX23" fmla="*/ 20257 w 405144"/>
                <a:gd name="connsiteY23" fmla="*/ 172186 h 405144"/>
                <a:gd name="connsiteX24" fmla="*/ 70900 w 405144"/>
                <a:gd name="connsiteY24" fmla="*/ 121543 h 405144"/>
                <a:gd name="connsiteX25" fmla="*/ 334244 w 405144"/>
                <a:gd name="connsiteY25" fmla="*/ 121543 h 405144"/>
                <a:gd name="connsiteX26" fmla="*/ 384887 w 405144"/>
                <a:gd name="connsiteY26" fmla="*/ 172186 h 405144"/>
                <a:gd name="connsiteX27" fmla="*/ 334244 w 405144"/>
                <a:gd name="connsiteY27" fmla="*/ 222829 h 405144"/>
                <a:gd name="connsiteX28" fmla="*/ 283601 w 405144"/>
                <a:gd name="connsiteY28" fmla="*/ 172186 h 405144"/>
                <a:gd name="connsiteX29" fmla="*/ 334244 w 405144"/>
                <a:gd name="connsiteY29" fmla="*/ 121543 h 405144"/>
                <a:gd name="connsiteX30" fmla="*/ 202572 w 405144"/>
                <a:gd name="connsiteY30" fmla="*/ 0 h 405144"/>
                <a:gd name="connsiteX31" fmla="*/ 283601 w 405144"/>
                <a:gd name="connsiteY31" fmla="*/ 81029 h 405144"/>
                <a:gd name="connsiteX32" fmla="*/ 202572 w 405144"/>
                <a:gd name="connsiteY32" fmla="*/ 162058 h 405144"/>
                <a:gd name="connsiteX33" fmla="*/ 121543 w 405144"/>
                <a:gd name="connsiteY33" fmla="*/ 81029 h 405144"/>
                <a:gd name="connsiteX34" fmla="*/ 202572 w 405144"/>
                <a:gd name="connsiteY34" fmla="*/ 0 h 40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5144" h="405144">
                  <a:moveTo>
                    <a:pt x="202572" y="182315"/>
                  </a:moveTo>
                  <a:cubicBezTo>
                    <a:pt x="258511" y="182315"/>
                    <a:pt x="303858" y="227662"/>
                    <a:pt x="303858" y="283601"/>
                  </a:cubicBezTo>
                  <a:lnTo>
                    <a:pt x="303858" y="405144"/>
                  </a:lnTo>
                  <a:lnTo>
                    <a:pt x="101286" y="405144"/>
                  </a:lnTo>
                  <a:lnTo>
                    <a:pt x="101286" y="283601"/>
                  </a:lnTo>
                  <a:cubicBezTo>
                    <a:pt x="101286" y="227662"/>
                    <a:pt x="146633" y="182315"/>
                    <a:pt x="202572" y="182315"/>
                  </a:cubicBezTo>
                  <a:close/>
                  <a:moveTo>
                    <a:pt x="66606" y="243208"/>
                  </a:moveTo>
                  <a:cubicBezTo>
                    <a:pt x="63382" y="254082"/>
                    <a:pt x="61478" y="265304"/>
                    <a:pt x="60934" y="276632"/>
                  </a:cubicBezTo>
                  <a:lnTo>
                    <a:pt x="60772" y="283601"/>
                  </a:lnTo>
                  <a:lnTo>
                    <a:pt x="60772" y="405144"/>
                  </a:lnTo>
                  <a:lnTo>
                    <a:pt x="0" y="405144"/>
                  </a:lnTo>
                  <a:lnTo>
                    <a:pt x="0" y="313987"/>
                  </a:lnTo>
                  <a:cubicBezTo>
                    <a:pt x="-8" y="277811"/>
                    <a:pt x="27221" y="247430"/>
                    <a:pt x="63182" y="243492"/>
                  </a:cubicBezTo>
                  <a:lnTo>
                    <a:pt x="66626" y="243208"/>
                  </a:lnTo>
                  <a:close/>
                  <a:moveTo>
                    <a:pt x="338538" y="243208"/>
                  </a:moveTo>
                  <a:cubicBezTo>
                    <a:pt x="375958" y="245489"/>
                    <a:pt x="405139" y="276498"/>
                    <a:pt x="405144" y="313987"/>
                  </a:cubicBezTo>
                  <a:lnTo>
                    <a:pt x="405144" y="405144"/>
                  </a:lnTo>
                  <a:lnTo>
                    <a:pt x="344373" y="405144"/>
                  </a:lnTo>
                  <a:lnTo>
                    <a:pt x="344373" y="283601"/>
                  </a:lnTo>
                  <a:cubicBezTo>
                    <a:pt x="344373" y="269563"/>
                    <a:pt x="342347" y="256011"/>
                    <a:pt x="338538" y="243208"/>
                  </a:cubicBezTo>
                  <a:close/>
                  <a:moveTo>
                    <a:pt x="70900" y="121543"/>
                  </a:moveTo>
                  <a:cubicBezTo>
                    <a:pt x="98870" y="121543"/>
                    <a:pt x="121543" y="144217"/>
                    <a:pt x="121543" y="172186"/>
                  </a:cubicBezTo>
                  <a:cubicBezTo>
                    <a:pt x="121543" y="200156"/>
                    <a:pt x="98870" y="222829"/>
                    <a:pt x="70900" y="222829"/>
                  </a:cubicBezTo>
                  <a:cubicBezTo>
                    <a:pt x="42931" y="222829"/>
                    <a:pt x="20257" y="200156"/>
                    <a:pt x="20257" y="172186"/>
                  </a:cubicBezTo>
                  <a:cubicBezTo>
                    <a:pt x="20257" y="144217"/>
                    <a:pt x="42931" y="121543"/>
                    <a:pt x="70900" y="121543"/>
                  </a:cubicBezTo>
                  <a:close/>
                  <a:moveTo>
                    <a:pt x="334244" y="121543"/>
                  </a:moveTo>
                  <a:cubicBezTo>
                    <a:pt x="362213" y="121543"/>
                    <a:pt x="384887" y="144217"/>
                    <a:pt x="384887" y="172186"/>
                  </a:cubicBezTo>
                  <a:cubicBezTo>
                    <a:pt x="384887" y="200156"/>
                    <a:pt x="362213" y="222829"/>
                    <a:pt x="334244" y="222829"/>
                  </a:cubicBezTo>
                  <a:cubicBezTo>
                    <a:pt x="306275" y="222829"/>
                    <a:pt x="283601" y="200156"/>
                    <a:pt x="283601" y="172186"/>
                  </a:cubicBezTo>
                  <a:cubicBezTo>
                    <a:pt x="283601" y="144217"/>
                    <a:pt x="306275" y="121543"/>
                    <a:pt x="334244" y="121543"/>
                  </a:cubicBezTo>
                  <a:close/>
                  <a:moveTo>
                    <a:pt x="202572" y="0"/>
                  </a:moveTo>
                  <a:cubicBezTo>
                    <a:pt x="247323" y="0"/>
                    <a:pt x="283601" y="36278"/>
                    <a:pt x="283601" y="81029"/>
                  </a:cubicBezTo>
                  <a:cubicBezTo>
                    <a:pt x="283601" y="125780"/>
                    <a:pt x="247323" y="162058"/>
                    <a:pt x="202572" y="162058"/>
                  </a:cubicBezTo>
                  <a:cubicBezTo>
                    <a:pt x="157821" y="162058"/>
                    <a:pt x="121543" y="125780"/>
                    <a:pt x="121543" y="81029"/>
                  </a:cubicBezTo>
                  <a:cubicBezTo>
                    <a:pt x="121543" y="36278"/>
                    <a:pt x="157821" y="0"/>
                    <a:pt x="202572" y="0"/>
                  </a:cubicBez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 w="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993662" y="1887614"/>
            <a:ext cx="303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93661" y="2663911"/>
            <a:ext cx="4251669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93661" y="3933911"/>
            <a:ext cx="4251669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rot="5400000">
            <a:off x="5607850" y="2559902"/>
            <a:ext cx="36215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solidFill>
                  <a:schemeClr val="bg1">
                    <a:lumMod val="95000"/>
                  </a:schemeClr>
                </a:solidFill>
                <a:ea typeface="阿里巴巴普惠体 B" panose="00020600040101010101" pitchFamily="18" charset="-122"/>
              </a:rPr>
              <a:t>HONOR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68867" y="4141596"/>
            <a:ext cx="10850034" cy="1462466"/>
            <a:chOff x="668867" y="4141596"/>
            <a:chExt cx="10850034" cy="1462466"/>
          </a:xfrm>
        </p:grpSpPr>
        <p:sp>
          <p:nvSpPr>
            <p:cNvPr id="3" name="矩形: 圆角 2"/>
            <p:cNvSpPr/>
            <p:nvPr/>
          </p:nvSpPr>
          <p:spPr>
            <a:xfrm>
              <a:off x="8268101" y="4141596"/>
              <a:ext cx="3250800" cy="38622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19680000">
              <a:off x="6393759" y="4674237"/>
              <a:ext cx="2377773" cy="38622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68867" y="5217838"/>
              <a:ext cx="6218602" cy="38622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pic>
        <p:nvPicPr>
          <p:cNvPr id="28" name="图片占位符 2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05" t="19198" r="19481" b="6251"/>
          <a:stretch>
            <a:fillRect/>
          </a:stretch>
        </p:blipFill>
        <p:spPr>
          <a:xfrm>
            <a:off x="4192495" y="2693988"/>
            <a:ext cx="1697038" cy="2173287"/>
          </a:xfrm>
        </p:spPr>
      </p:pic>
      <p:pic>
        <p:nvPicPr>
          <p:cNvPr id="30" name="图片占位符 2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2" t="19082" r="19670" b="6350"/>
          <a:stretch>
            <a:fillRect/>
          </a:stretch>
        </p:blipFill>
        <p:spPr>
          <a:xfrm>
            <a:off x="1380772" y="2693988"/>
            <a:ext cx="1697038" cy="2173287"/>
          </a:xfrm>
        </p:spPr>
      </p:pic>
      <p:pic>
        <p:nvPicPr>
          <p:cNvPr id="32" name="图片占位符 31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" b="284"/>
          <a:stretch>
            <a:fillRect/>
          </a:stretch>
        </p:blipFill>
        <p:spPr/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荣誉墙页面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79512" y="1824093"/>
            <a:ext cx="1672924" cy="687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chemeClr val="tx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请在这里输入奖项名称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191703" y="1824093"/>
            <a:ext cx="1672924" cy="687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chemeClr val="tx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请在这里输入奖项名称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057039" y="1443947"/>
            <a:ext cx="1672924" cy="687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1" dirty="0">
                <a:solidFill>
                  <a:schemeClr val="tx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请在这里输入奖项名称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62384" y="5123196"/>
            <a:ext cx="6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ea typeface="阿里巴巴普惠体 B" panose="00020600040101010101" pitchFamily="18" charset="-122"/>
              </a:rPr>
              <a:t>From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99690" y="4923229"/>
            <a:ext cx="281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2020-2021</a:t>
            </a:r>
            <a:endParaRPr lang="zh-CN" altLang="en-US" sz="3200" b="1" dirty="0"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rcRect l="13883" t="14956" r="13883"/>
          <a:stretch>
            <a:fillRect/>
          </a:stretch>
        </p:blipFill>
        <p:spPr>
          <a:xfrm>
            <a:off x="0" y="0"/>
            <a:ext cx="8737600" cy="6858000"/>
          </a:xfrm>
          <a:custGeom>
            <a:avLst/>
            <a:gdLst>
              <a:gd name="connsiteX0" fmla="*/ 0 w 8737600"/>
              <a:gd name="connsiteY0" fmla="*/ 0 h 6858000"/>
              <a:gd name="connsiteX1" fmla="*/ 8737600 w 8737600"/>
              <a:gd name="connsiteY1" fmla="*/ 0 h 6858000"/>
              <a:gd name="connsiteX2" fmla="*/ 8737600 w 8737600"/>
              <a:gd name="connsiteY2" fmla="*/ 6858000 h 6858000"/>
              <a:gd name="connsiteX3" fmla="*/ 0 w 8737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7600" h="6858000">
                <a:moveTo>
                  <a:pt x="0" y="0"/>
                </a:moveTo>
                <a:lnTo>
                  <a:pt x="8737600" y="0"/>
                </a:lnTo>
                <a:lnTo>
                  <a:pt x="8737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任意多边形: 形状 36"/>
          <p:cNvSpPr/>
          <p:nvPr/>
        </p:nvSpPr>
        <p:spPr>
          <a:xfrm rot="17009213">
            <a:off x="3210691" y="2507821"/>
            <a:ext cx="7156867" cy="2270347"/>
          </a:xfrm>
          <a:custGeom>
            <a:avLst/>
            <a:gdLst>
              <a:gd name="connsiteX0" fmla="*/ 7156867 w 7156867"/>
              <a:gd name="connsiteY0" fmla="*/ 2270347 h 2270347"/>
              <a:gd name="connsiteX1" fmla="*/ 544512 w 7156867"/>
              <a:gd name="connsiteY1" fmla="*/ 2270347 h 2270347"/>
              <a:gd name="connsiteX2" fmla="*/ 0 w 7156867"/>
              <a:gd name="connsiteY2" fmla="*/ 0 h 227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6867" h="2270347">
                <a:moveTo>
                  <a:pt x="7156867" y="2270347"/>
                </a:moveTo>
                <a:lnTo>
                  <a:pt x="544512" y="22703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1" name="任意多边形: 形状 30"/>
          <p:cNvSpPr/>
          <p:nvPr/>
        </p:nvSpPr>
        <p:spPr>
          <a:xfrm flipV="1">
            <a:off x="5681533" y="0"/>
            <a:ext cx="8537479" cy="6858000"/>
          </a:xfrm>
          <a:custGeom>
            <a:avLst/>
            <a:gdLst>
              <a:gd name="connsiteX0" fmla="*/ 0 w 8537479"/>
              <a:gd name="connsiteY0" fmla="*/ 6858000 h 6858000"/>
              <a:gd name="connsiteX1" fmla="*/ 3398651 w 8537479"/>
              <a:gd name="connsiteY1" fmla="*/ 6858000 h 6858000"/>
              <a:gd name="connsiteX2" fmla="*/ 3398651 w 8537479"/>
              <a:gd name="connsiteY2" fmla="*/ 6858000 h 6858000"/>
              <a:gd name="connsiteX3" fmla="*/ 6403109 w 8537479"/>
              <a:gd name="connsiteY3" fmla="*/ 6858000 h 6858000"/>
              <a:gd name="connsiteX4" fmla="*/ 6403109 w 8537479"/>
              <a:gd name="connsiteY4" fmla="*/ 6858000 h 6858000"/>
              <a:gd name="connsiteX5" fmla="*/ 7404595 w 8537479"/>
              <a:gd name="connsiteY5" fmla="*/ 6858000 h 6858000"/>
              <a:gd name="connsiteX6" fmla="*/ 8537479 w 8537479"/>
              <a:gd name="connsiteY6" fmla="*/ 0 h 6858000"/>
              <a:gd name="connsiteX7" fmla="*/ 7535993 w 8537479"/>
              <a:gd name="connsiteY7" fmla="*/ 0 h 6858000"/>
              <a:gd name="connsiteX8" fmla="*/ 6534507 w 8537479"/>
              <a:gd name="connsiteY8" fmla="*/ 0 h 6858000"/>
              <a:gd name="connsiteX9" fmla="*/ 5533021 w 8537479"/>
              <a:gd name="connsiteY9" fmla="*/ 0 h 6858000"/>
              <a:gd name="connsiteX10" fmla="*/ 5138828 w 8537479"/>
              <a:gd name="connsiteY10" fmla="*/ 0 h 6858000"/>
              <a:gd name="connsiteX11" fmla="*/ 4531535 w 8537479"/>
              <a:gd name="connsiteY11" fmla="*/ 0 h 6858000"/>
              <a:gd name="connsiteX12" fmla="*/ 4137342 w 8537479"/>
              <a:gd name="connsiteY12" fmla="*/ 0 h 6858000"/>
              <a:gd name="connsiteX13" fmla="*/ 3135856 w 8537479"/>
              <a:gd name="connsiteY13" fmla="*/ 0 h 6858000"/>
              <a:gd name="connsiteX14" fmla="*/ 2134370 w 8537479"/>
              <a:gd name="connsiteY14" fmla="*/ 0 h 6858000"/>
              <a:gd name="connsiteX15" fmla="*/ 1132884 w 8537479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537479" h="6858000">
                <a:moveTo>
                  <a:pt x="0" y="6858000"/>
                </a:moveTo>
                <a:lnTo>
                  <a:pt x="3398651" y="6858000"/>
                </a:lnTo>
                <a:lnTo>
                  <a:pt x="3398651" y="6858000"/>
                </a:lnTo>
                <a:lnTo>
                  <a:pt x="6403109" y="6858000"/>
                </a:lnTo>
                <a:lnTo>
                  <a:pt x="6403109" y="6858000"/>
                </a:lnTo>
                <a:lnTo>
                  <a:pt x="7404595" y="6858000"/>
                </a:lnTo>
                <a:lnTo>
                  <a:pt x="8537479" y="0"/>
                </a:lnTo>
                <a:lnTo>
                  <a:pt x="7535993" y="0"/>
                </a:lnTo>
                <a:lnTo>
                  <a:pt x="6534507" y="0"/>
                </a:lnTo>
                <a:lnTo>
                  <a:pt x="5533021" y="0"/>
                </a:lnTo>
                <a:lnTo>
                  <a:pt x="5138828" y="0"/>
                </a:lnTo>
                <a:lnTo>
                  <a:pt x="4531535" y="0"/>
                </a:lnTo>
                <a:lnTo>
                  <a:pt x="4137342" y="0"/>
                </a:lnTo>
                <a:lnTo>
                  <a:pt x="3135856" y="0"/>
                </a:lnTo>
                <a:lnTo>
                  <a:pt x="2134370" y="0"/>
                </a:lnTo>
                <a:lnTo>
                  <a:pt x="11328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97652" y="1673207"/>
            <a:ext cx="617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800" b="1" spc="100" dirty="0">
                <a:ln w="0"/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谢谢观看</a:t>
            </a:r>
            <a:endParaRPr lang="zh-CN" altLang="en-US" sz="7200" spc="100" dirty="0">
              <a:ln w="0"/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78040" y="3025434"/>
            <a:ext cx="4448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ea typeface="阿里巴巴普惠体 B" panose="00020600040101010101" pitchFamily="18" charset="-122"/>
              </a:rPr>
              <a:t>THANKS FOR WATCHING</a:t>
            </a:r>
            <a:endParaRPr lang="zh-CN" altLang="en-US" dirty="0">
              <a:solidFill>
                <a:schemeClr val="bg1">
                  <a:lumMod val="95000"/>
                </a:schemeClr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45762" y="4051556"/>
            <a:ext cx="1795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汇报人：艾迪鹅</a:t>
            </a:r>
          </a:p>
        </p:txBody>
      </p:sp>
      <p:sp>
        <p:nvSpPr>
          <p:cNvPr id="11" name="矩形 10"/>
          <p:cNvSpPr/>
          <p:nvPr/>
        </p:nvSpPr>
        <p:spPr>
          <a:xfrm>
            <a:off x="566209" y="6153678"/>
            <a:ext cx="1273105" cy="416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GOOD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GOOD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STUDY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DAY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DAY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+mn-cs"/>
              </a:rPr>
              <a:t> UP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763250" y="4615019"/>
            <a:ext cx="755650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/>
          <p:cNvSpPr/>
          <p:nvPr/>
        </p:nvSpPr>
        <p:spPr>
          <a:xfrm>
            <a:off x="9881118" y="5698779"/>
            <a:ext cx="1744674" cy="4327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2021/4/26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pic>
        <p:nvPicPr>
          <p:cNvPr id="5" name="图片 4" descr="卡通画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028" y="664663"/>
            <a:ext cx="1470330" cy="5146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108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7857748" y="3419118"/>
            <a:ext cx="3308092" cy="1158459"/>
          </a:xfrm>
        </p:spPr>
        <p:txBody>
          <a:bodyPr/>
          <a:lstStyle/>
          <a:p>
            <a:r>
              <a:rPr lang="zh-CN" altLang="en-US" dirty="0"/>
              <a:t>请输入小标题</a:t>
            </a:r>
          </a:p>
          <a:p>
            <a:r>
              <a:rPr lang="zh-CN" altLang="en-US" dirty="0"/>
              <a:t>请输入小标题</a:t>
            </a:r>
          </a:p>
          <a:p>
            <a:r>
              <a:rPr lang="zh-CN" altLang="en-US" dirty="0"/>
              <a:t>请输入小标题</a:t>
            </a:r>
          </a:p>
        </p:txBody>
      </p:sp>
      <p:pic>
        <p:nvPicPr>
          <p:cNvPr id="7" name="图片占位符 6" descr="夜晚开着灯的高楼&#10;&#10;中度可信度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9" name="文本框 8"/>
          <p:cNvSpPr txBox="1"/>
          <p:nvPr/>
        </p:nvSpPr>
        <p:spPr>
          <a:xfrm>
            <a:off x="6549788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0" b="1" i="0" u="none" strike="noStrike" kern="1200" cap="none" spc="0" normalizeH="0" baseline="0" noProof="0" dirty="0">
                <a:ln>
                  <a:noFill/>
                </a:ln>
                <a:solidFill>
                  <a:srgbClr val="3466E4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rPr>
              <a:t>1</a:t>
            </a:r>
            <a:endParaRPr kumimoji="0" lang="zh-CN" altLang="en-US" sz="22000" b="1" i="0" u="none" strike="noStrike" kern="1200" cap="none" spc="0" normalizeH="0" baseline="0" noProof="0" dirty="0">
              <a:ln>
                <a:noFill/>
              </a:ln>
              <a:solidFill>
                <a:srgbClr val="3466E4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7365" y="4239266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阿里巴巴普惠体 B" panose="00020600040101010101" pitchFamily="18" charset="-122"/>
                <a:cs typeface="+mn-cs"/>
              </a:rPr>
              <a:t>PART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B" panose="00020600040101010101" pitchFamily="18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阿里巴巴普惠体 B" panose="00020600040101010101" pitchFamily="18" charset="-122"/>
                <a:cs typeface="+mn-cs"/>
              </a:rPr>
              <a:t>PLEASE ENTER A TITLE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阿里巴巴普惠体 B" panose="00020600040101010101" pitchFamily="18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63204" y="1282321"/>
            <a:ext cx="3549536" cy="132343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rPr>
              <a:t>FIRST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一个类目文字排版</a:t>
            </a:r>
          </a:p>
        </p:txBody>
      </p:sp>
      <p:sp>
        <p:nvSpPr>
          <p:cNvPr id="12" name="任意多边形: 形状 11"/>
          <p:cNvSpPr/>
          <p:nvPr/>
        </p:nvSpPr>
        <p:spPr>
          <a:xfrm>
            <a:off x="660400" y="1544004"/>
            <a:ext cx="10872788" cy="4220301"/>
          </a:xfrm>
          <a:custGeom>
            <a:avLst/>
            <a:gdLst>
              <a:gd name="connsiteX0" fmla="*/ 0 w 10858499"/>
              <a:gd name="connsiteY0" fmla="*/ 0 h 4220301"/>
              <a:gd name="connsiteX1" fmla="*/ 7217718 w 10858499"/>
              <a:gd name="connsiteY1" fmla="*/ 0 h 4220301"/>
              <a:gd name="connsiteX2" fmla="*/ 10858493 w 10858499"/>
              <a:gd name="connsiteY2" fmla="*/ 1563263 h 4220301"/>
              <a:gd name="connsiteX3" fmla="*/ 10858493 w 10858499"/>
              <a:gd name="connsiteY3" fmla="*/ 0 h 4220301"/>
              <a:gd name="connsiteX4" fmla="*/ 10858499 w 10858499"/>
              <a:gd name="connsiteY4" fmla="*/ 0 h 4220301"/>
              <a:gd name="connsiteX5" fmla="*/ 10858499 w 10858499"/>
              <a:gd name="connsiteY5" fmla="*/ 4220301 h 4220301"/>
              <a:gd name="connsiteX6" fmla="*/ 0 w 10858499"/>
              <a:gd name="connsiteY6" fmla="*/ 4220301 h 422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499" h="4220301">
                <a:moveTo>
                  <a:pt x="0" y="0"/>
                </a:moveTo>
                <a:lnTo>
                  <a:pt x="7217718" y="0"/>
                </a:lnTo>
                <a:lnTo>
                  <a:pt x="10858493" y="1563263"/>
                </a:lnTo>
                <a:lnTo>
                  <a:pt x="10858493" y="0"/>
                </a:lnTo>
                <a:lnTo>
                  <a:pt x="10858499" y="0"/>
                </a:lnTo>
                <a:lnTo>
                  <a:pt x="10858499" y="4220301"/>
                </a:lnTo>
                <a:lnTo>
                  <a:pt x="0" y="42203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76589" y="2028967"/>
            <a:ext cx="26230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76589" y="2917024"/>
            <a:ext cx="9310449" cy="229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请在此处输入文字内容，或复制粘贴您的文本信息。请在此处输入文字内容，或复制粘贴您的文本信息。请在此处输入文字内容，或复制粘贴您的文本信息。请在此处输入文字内容，或复制粘贴您的文本信息。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请在此处输入文字内容，或复制粘贴您的文本信息。请在此处输入文字内容，或复制粘贴您的文本信息。请在此处输入文字内容，或复制粘贴您的文本信息。请在此处输入文字内容，或复制粘贴您的文本信息。</a:t>
            </a:r>
          </a:p>
        </p:txBody>
      </p:sp>
      <p:sp>
        <p:nvSpPr>
          <p:cNvPr id="13" name="图形 130"/>
          <p:cNvSpPr/>
          <p:nvPr/>
        </p:nvSpPr>
        <p:spPr>
          <a:xfrm flipH="1">
            <a:off x="9279695" y="1502341"/>
            <a:ext cx="1582809" cy="1424531"/>
          </a:xfrm>
          <a:custGeom>
            <a:avLst/>
            <a:gdLst>
              <a:gd name="connsiteX0" fmla="*/ 141612 w 404605"/>
              <a:gd name="connsiteY0" fmla="*/ 323685 h 364145"/>
              <a:gd name="connsiteX1" fmla="*/ 202303 w 404605"/>
              <a:gd name="connsiteY1" fmla="*/ 323685 h 364145"/>
              <a:gd name="connsiteX2" fmla="*/ 202303 w 404605"/>
              <a:gd name="connsiteY2" fmla="*/ 201130 h 364145"/>
              <a:gd name="connsiteX3" fmla="*/ 121382 w 404605"/>
              <a:gd name="connsiteY3" fmla="*/ 130566 h 364145"/>
              <a:gd name="connsiteX4" fmla="*/ 40461 w 404605"/>
              <a:gd name="connsiteY4" fmla="*/ 201130 h 364145"/>
              <a:gd name="connsiteX5" fmla="*/ 40461 w 404605"/>
              <a:gd name="connsiteY5" fmla="*/ 323685 h 364145"/>
              <a:gd name="connsiteX6" fmla="*/ 101151 w 404605"/>
              <a:gd name="connsiteY6" fmla="*/ 323685 h 364145"/>
              <a:gd name="connsiteX7" fmla="*/ 101151 w 404605"/>
              <a:gd name="connsiteY7" fmla="*/ 242764 h 364145"/>
              <a:gd name="connsiteX8" fmla="*/ 141612 w 404605"/>
              <a:gd name="connsiteY8" fmla="*/ 242764 h 364145"/>
              <a:gd name="connsiteX9" fmla="*/ 141612 w 404605"/>
              <a:gd name="connsiteY9" fmla="*/ 323685 h 364145"/>
              <a:gd name="connsiteX10" fmla="*/ 384376 w 404605"/>
              <a:gd name="connsiteY10" fmla="*/ 364145 h 364145"/>
              <a:gd name="connsiteX11" fmla="*/ 20230 w 404605"/>
              <a:gd name="connsiteY11" fmla="*/ 364145 h 364145"/>
              <a:gd name="connsiteX12" fmla="*/ 0 w 404605"/>
              <a:gd name="connsiteY12" fmla="*/ 343915 h 364145"/>
              <a:gd name="connsiteX13" fmla="*/ 0 w 404605"/>
              <a:gd name="connsiteY13" fmla="*/ 191925 h 364145"/>
              <a:gd name="connsiteX14" fmla="*/ 6939 w 404605"/>
              <a:gd name="connsiteY14" fmla="*/ 176671 h 364145"/>
              <a:gd name="connsiteX15" fmla="*/ 80921 w 404605"/>
              <a:gd name="connsiteY15" fmla="*/ 112157 h 364145"/>
              <a:gd name="connsiteX16" fmla="*/ 80921 w 404605"/>
              <a:gd name="connsiteY16" fmla="*/ 20230 h 364145"/>
              <a:gd name="connsiteX17" fmla="*/ 101151 w 404605"/>
              <a:gd name="connsiteY17" fmla="*/ 0 h 364145"/>
              <a:gd name="connsiteX18" fmla="*/ 384376 w 404605"/>
              <a:gd name="connsiteY18" fmla="*/ 0 h 364145"/>
              <a:gd name="connsiteX19" fmla="*/ 404606 w 404605"/>
              <a:gd name="connsiteY19" fmla="*/ 20230 h 364145"/>
              <a:gd name="connsiteX20" fmla="*/ 404606 w 404605"/>
              <a:gd name="connsiteY20" fmla="*/ 343915 h 364145"/>
              <a:gd name="connsiteX21" fmla="*/ 384376 w 404605"/>
              <a:gd name="connsiteY21" fmla="*/ 364145 h 364145"/>
              <a:gd name="connsiteX22" fmla="*/ 283224 w 404605"/>
              <a:gd name="connsiteY22" fmla="*/ 161842 h 364145"/>
              <a:gd name="connsiteX23" fmla="*/ 283224 w 404605"/>
              <a:gd name="connsiteY23" fmla="*/ 202303 h 364145"/>
              <a:gd name="connsiteX24" fmla="*/ 323685 w 404605"/>
              <a:gd name="connsiteY24" fmla="*/ 202303 h 364145"/>
              <a:gd name="connsiteX25" fmla="*/ 323685 w 404605"/>
              <a:gd name="connsiteY25" fmla="*/ 161842 h 364145"/>
              <a:gd name="connsiteX26" fmla="*/ 283224 w 404605"/>
              <a:gd name="connsiteY26" fmla="*/ 161842 h 364145"/>
              <a:gd name="connsiteX27" fmla="*/ 283224 w 404605"/>
              <a:gd name="connsiteY27" fmla="*/ 242764 h 364145"/>
              <a:gd name="connsiteX28" fmla="*/ 283224 w 404605"/>
              <a:gd name="connsiteY28" fmla="*/ 283224 h 364145"/>
              <a:gd name="connsiteX29" fmla="*/ 323685 w 404605"/>
              <a:gd name="connsiteY29" fmla="*/ 283224 h 364145"/>
              <a:gd name="connsiteX30" fmla="*/ 323685 w 404605"/>
              <a:gd name="connsiteY30" fmla="*/ 242764 h 364145"/>
              <a:gd name="connsiteX31" fmla="*/ 283224 w 404605"/>
              <a:gd name="connsiteY31" fmla="*/ 242764 h 364145"/>
              <a:gd name="connsiteX32" fmla="*/ 283224 w 404605"/>
              <a:gd name="connsiteY32" fmla="*/ 80921 h 364145"/>
              <a:gd name="connsiteX33" fmla="*/ 283224 w 404605"/>
              <a:gd name="connsiteY33" fmla="*/ 121382 h 364145"/>
              <a:gd name="connsiteX34" fmla="*/ 323685 w 404605"/>
              <a:gd name="connsiteY34" fmla="*/ 121382 h 364145"/>
              <a:gd name="connsiteX35" fmla="*/ 323685 w 404605"/>
              <a:gd name="connsiteY35" fmla="*/ 80921 h 364145"/>
              <a:gd name="connsiteX36" fmla="*/ 283224 w 404605"/>
              <a:gd name="connsiteY36" fmla="*/ 80921 h 364145"/>
              <a:gd name="connsiteX37" fmla="*/ 202303 w 404605"/>
              <a:gd name="connsiteY37" fmla="*/ 80921 h 364145"/>
              <a:gd name="connsiteX38" fmla="*/ 202303 w 404605"/>
              <a:gd name="connsiteY38" fmla="*/ 121382 h 364145"/>
              <a:gd name="connsiteX39" fmla="*/ 242763 w 404605"/>
              <a:gd name="connsiteY39" fmla="*/ 121382 h 364145"/>
              <a:gd name="connsiteX40" fmla="*/ 242763 w 404605"/>
              <a:gd name="connsiteY40" fmla="*/ 80921 h 364145"/>
              <a:gd name="connsiteX41" fmla="*/ 202303 w 404605"/>
              <a:gd name="connsiteY41" fmla="*/ 8092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4605" h="364145">
                <a:moveTo>
                  <a:pt x="141612" y="323685"/>
                </a:moveTo>
                <a:lnTo>
                  <a:pt x="202303" y="323685"/>
                </a:lnTo>
                <a:lnTo>
                  <a:pt x="202303" y="201130"/>
                </a:lnTo>
                <a:lnTo>
                  <a:pt x="121382" y="130566"/>
                </a:lnTo>
                <a:lnTo>
                  <a:pt x="40461" y="201130"/>
                </a:lnTo>
                <a:lnTo>
                  <a:pt x="40461" y="323685"/>
                </a:lnTo>
                <a:lnTo>
                  <a:pt x="101151" y="323685"/>
                </a:lnTo>
                <a:lnTo>
                  <a:pt x="101151" y="242764"/>
                </a:lnTo>
                <a:lnTo>
                  <a:pt x="141612" y="242764"/>
                </a:lnTo>
                <a:lnTo>
                  <a:pt x="141612" y="323685"/>
                </a:lnTo>
                <a:close/>
                <a:moveTo>
                  <a:pt x="384376" y="364145"/>
                </a:moveTo>
                <a:lnTo>
                  <a:pt x="20230" y="364145"/>
                </a:lnTo>
                <a:cubicBezTo>
                  <a:pt x="9057" y="364145"/>
                  <a:pt x="0" y="355088"/>
                  <a:pt x="0" y="343915"/>
                </a:cubicBezTo>
                <a:lnTo>
                  <a:pt x="0" y="191925"/>
                </a:lnTo>
                <a:cubicBezTo>
                  <a:pt x="-1" y="186076"/>
                  <a:pt x="2530" y="180514"/>
                  <a:pt x="6939" y="176671"/>
                </a:cubicBezTo>
                <a:lnTo>
                  <a:pt x="80921" y="112157"/>
                </a:lnTo>
                <a:lnTo>
                  <a:pt x="80921" y="20230"/>
                </a:lnTo>
                <a:cubicBezTo>
                  <a:pt x="80921" y="9057"/>
                  <a:pt x="89979" y="0"/>
                  <a:pt x="101151" y="0"/>
                </a:cubicBezTo>
                <a:lnTo>
                  <a:pt x="384376" y="0"/>
                </a:lnTo>
                <a:cubicBezTo>
                  <a:pt x="395548" y="0"/>
                  <a:pt x="404606" y="9057"/>
                  <a:pt x="404606" y="20230"/>
                </a:cubicBezTo>
                <a:lnTo>
                  <a:pt x="404606" y="343915"/>
                </a:lnTo>
                <a:cubicBezTo>
                  <a:pt x="404606" y="355088"/>
                  <a:pt x="395548" y="364145"/>
                  <a:pt x="384376" y="364145"/>
                </a:cubicBezTo>
                <a:close/>
                <a:moveTo>
                  <a:pt x="283224" y="161842"/>
                </a:moveTo>
                <a:lnTo>
                  <a:pt x="283224" y="202303"/>
                </a:lnTo>
                <a:lnTo>
                  <a:pt x="323685" y="202303"/>
                </a:lnTo>
                <a:lnTo>
                  <a:pt x="323685" y="161842"/>
                </a:lnTo>
                <a:lnTo>
                  <a:pt x="283224" y="161842"/>
                </a:lnTo>
                <a:close/>
                <a:moveTo>
                  <a:pt x="283224" y="242764"/>
                </a:moveTo>
                <a:lnTo>
                  <a:pt x="283224" y="283224"/>
                </a:lnTo>
                <a:lnTo>
                  <a:pt x="323685" y="283224"/>
                </a:lnTo>
                <a:lnTo>
                  <a:pt x="323685" y="242764"/>
                </a:lnTo>
                <a:lnTo>
                  <a:pt x="283224" y="242764"/>
                </a:lnTo>
                <a:close/>
                <a:moveTo>
                  <a:pt x="283224" y="80921"/>
                </a:moveTo>
                <a:lnTo>
                  <a:pt x="283224" y="121382"/>
                </a:lnTo>
                <a:lnTo>
                  <a:pt x="323685" y="121382"/>
                </a:lnTo>
                <a:lnTo>
                  <a:pt x="323685" y="80921"/>
                </a:lnTo>
                <a:lnTo>
                  <a:pt x="283224" y="80921"/>
                </a:lnTo>
                <a:close/>
                <a:moveTo>
                  <a:pt x="202303" y="80921"/>
                </a:moveTo>
                <a:lnTo>
                  <a:pt x="202303" y="121382"/>
                </a:lnTo>
                <a:lnTo>
                  <a:pt x="242763" y="121382"/>
                </a:lnTo>
                <a:lnTo>
                  <a:pt x="242763" y="80921"/>
                </a:lnTo>
                <a:lnTo>
                  <a:pt x="202303" y="80921"/>
                </a:lnTo>
                <a:close/>
              </a:path>
            </a:pathLst>
          </a:custGeom>
          <a:solidFill>
            <a:schemeClr val="accent2"/>
          </a:soli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71600" y="2806700"/>
            <a:ext cx="89916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658814" y="1333128"/>
            <a:ext cx="5174720" cy="4363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63500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柱状图页面</a:t>
            </a:r>
          </a:p>
        </p:txBody>
      </p:sp>
      <p:graphicFrame>
        <p:nvGraphicFramePr>
          <p:cNvPr id="12" name="图表 11"/>
          <p:cNvGraphicFramePr/>
          <p:nvPr/>
        </p:nvGraphicFramePr>
        <p:xfrm>
          <a:off x="1055334" y="1761939"/>
          <a:ext cx="4360842" cy="3815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任意多边形: 形状 44"/>
          <p:cNvSpPr/>
          <p:nvPr/>
        </p:nvSpPr>
        <p:spPr>
          <a:xfrm>
            <a:off x="6540449" y="1627533"/>
            <a:ext cx="976963" cy="976963"/>
          </a:xfrm>
          <a:custGeom>
            <a:avLst/>
            <a:gdLst>
              <a:gd name="connsiteX0" fmla="*/ 0 w 666750"/>
              <a:gd name="connsiteY0" fmla="*/ 0 h 666750"/>
              <a:gd name="connsiteX1" fmla="*/ 501556 w 666750"/>
              <a:gd name="connsiteY1" fmla="*/ 0 h 666750"/>
              <a:gd name="connsiteX2" fmla="*/ 666750 w 666750"/>
              <a:gd name="connsiteY2" fmla="*/ 165194 h 666750"/>
              <a:gd name="connsiteX3" fmla="*/ 666750 w 666750"/>
              <a:gd name="connsiteY3" fmla="*/ 666750 h 666750"/>
              <a:gd name="connsiteX4" fmla="*/ 0 w 666750"/>
              <a:gd name="connsiteY4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0" y="0"/>
                </a:moveTo>
                <a:lnTo>
                  <a:pt x="501556" y="0"/>
                </a:lnTo>
                <a:lnTo>
                  <a:pt x="666750" y="165194"/>
                </a:lnTo>
                <a:lnTo>
                  <a:pt x="666750" y="666750"/>
                </a:lnTo>
                <a:lnTo>
                  <a:pt x="0" y="6667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6540449" y="3051161"/>
            <a:ext cx="976963" cy="976963"/>
          </a:xfrm>
          <a:custGeom>
            <a:avLst/>
            <a:gdLst>
              <a:gd name="connsiteX0" fmla="*/ 0 w 666750"/>
              <a:gd name="connsiteY0" fmla="*/ 0 h 666750"/>
              <a:gd name="connsiteX1" fmla="*/ 501556 w 666750"/>
              <a:gd name="connsiteY1" fmla="*/ 0 h 666750"/>
              <a:gd name="connsiteX2" fmla="*/ 666750 w 666750"/>
              <a:gd name="connsiteY2" fmla="*/ 165194 h 666750"/>
              <a:gd name="connsiteX3" fmla="*/ 666750 w 666750"/>
              <a:gd name="connsiteY3" fmla="*/ 666750 h 666750"/>
              <a:gd name="connsiteX4" fmla="*/ 0 w 666750"/>
              <a:gd name="connsiteY4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0" y="0"/>
                </a:moveTo>
                <a:lnTo>
                  <a:pt x="501556" y="0"/>
                </a:lnTo>
                <a:lnTo>
                  <a:pt x="666750" y="165194"/>
                </a:lnTo>
                <a:lnTo>
                  <a:pt x="666750" y="666750"/>
                </a:lnTo>
                <a:lnTo>
                  <a:pt x="0" y="6667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6540449" y="4474788"/>
            <a:ext cx="976963" cy="976963"/>
          </a:xfrm>
          <a:custGeom>
            <a:avLst/>
            <a:gdLst>
              <a:gd name="connsiteX0" fmla="*/ 0 w 666750"/>
              <a:gd name="connsiteY0" fmla="*/ 0 h 666750"/>
              <a:gd name="connsiteX1" fmla="*/ 501556 w 666750"/>
              <a:gd name="connsiteY1" fmla="*/ 0 h 666750"/>
              <a:gd name="connsiteX2" fmla="*/ 666750 w 666750"/>
              <a:gd name="connsiteY2" fmla="*/ 165194 h 666750"/>
              <a:gd name="connsiteX3" fmla="*/ 666750 w 666750"/>
              <a:gd name="connsiteY3" fmla="*/ 666750 h 666750"/>
              <a:gd name="connsiteX4" fmla="*/ 0 w 666750"/>
              <a:gd name="connsiteY4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0" y="0"/>
                </a:moveTo>
                <a:lnTo>
                  <a:pt x="501556" y="0"/>
                </a:lnTo>
                <a:lnTo>
                  <a:pt x="666750" y="165194"/>
                </a:lnTo>
                <a:lnTo>
                  <a:pt x="666750" y="666750"/>
                </a:lnTo>
                <a:lnTo>
                  <a:pt x="0" y="6667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55972" y="1928705"/>
            <a:ext cx="3112594" cy="67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855972" y="1565482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855972" y="3355743"/>
            <a:ext cx="3112594" cy="67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855972" y="2992520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855972" y="4782780"/>
            <a:ext cx="3112594" cy="67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400" dirty="0"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855972" y="4419557"/>
            <a:ext cx="17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6540449" y="2824363"/>
            <a:ext cx="443870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540449" y="4251401"/>
            <a:ext cx="443870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图形 18"/>
          <p:cNvSpPr/>
          <p:nvPr/>
        </p:nvSpPr>
        <p:spPr>
          <a:xfrm>
            <a:off x="6751187" y="4654666"/>
            <a:ext cx="555485" cy="61720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231674 w 379103"/>
              <a:gd name="connsiteY9" fmla="*/ 126368 h 421225"/>
              <a:gd name="connsiteX10" fmla="*/ 231674 w 379103"/>
              <a:gd name="connsiteY10" fmla="*/ 231442 h 421225"/>
              <a:gd name="connsiteX11" fmla="*/ 189552 w 379103"/>
              <a:gd name="connsiteY11" fmla="*/ 189551 h 421225"/>
              <a:gd name="connsiteX12" fmla="*/ 147640 w 379103"/>
              <a:gd name="connsiteY12" fmla="*/ 231674 h 421225"/>
              <a:gd name="connsiteX13" fmla="*/ 147429 w 379103"/>
              <a:gd name="connsiteY13" fmla="*/ 126368 h 421225"/>
              <a:gd name="connsiteX14" fmla="*/ 105306 w 379103"/>
              <a:gd name="connsiteY14" fmla="*/ 126368 h 421225"/>
              <a:gd name="connsiteX15" fmla="*/ 105306 w 379103"/>
              <a:gd name="connsiteY15" fmla="*/ 294858 h 421225"/>
              <a:gd name="connsiteX16" fmla="*/ 147429 w 379103"/>
              <a:gd name="connsiteY16" fmla="*/ 294858 h 421225"/>
              <a:gd name="connsiteX17" fmla="*/ 189552 w 379103"/>
              <a:gd name="connsiteY17" fmla="*/ 252735 h 421225"/>
              <a:gd name="connsiteX18" fmla="*/ 231674 w 379103"/>
              <a:gd name="connsiteY18" fmla="*/ 294858 h 421225"/>
              <a:gd name="connsiteX19" fmla="*/ 273797 w 379103"/>
              <a:gd name="connsiteY19" fmla="*/ 294858 h 421225"/>
              <a:gd name="connsiteX20" fmla="*/ 273797 w 379103"/>
              <a:gd name="connsiteY20" fmla="*/ 126368 h 421225"/>
              <a:gd name="connsiteX21" fmla="*/ 231674 w 379103"/>
              <a:gd name="connsiteY21" fmla="*/ 126368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231674" y="126368"/>
                </a:moveTo>
                <a:lnTo>
                  <a:pt x="231674" y="231442"/>
                </a:lnTo>
                <a:lnTo>
                  <a:pt x="189552" y="189551"/>
                </a:lnTo>
                <a:lnTo>
                  <a:pt x="147640" y="231674"/>
                </a:lnTo>
                <a:lnTo>
                  <a:pt x="147429" y="126368"/>
                </a:lnTo>
                <a:lnTo>
                  <a:pt x="105306" y="126368"/>
                </a:lnTo>
                <a:lnTo>
                  <a:pt x="105306" y="294858"/>
                </a:lnTo>
                <a:lnTo>
                  <a:pt x="147429" y="294858"/>
                </a:lnTo>
                <a:lnTo>
                  <a:pt x="189552" y="252735"/>
                </a:lnTo>
                <a:lnTo>
                  <a:pt x="231674" y="294858"/>
                </a:lnTo>
                <a:lnTo>
                  <a:pt x="273797" y="294858"/>
                </a:lnTo>
                <a:lnTo>
                  <a:pt x="273797" y="126368"/>
                </a:lnTo>
                <a:lnTo>
                  <a:pt x="231674" y="126368"/>
                </a:lnTo>
                <a:close/>
              </a:path>
            </a:pathLst>
          </a:custGeom>
          <a:solidFill>
            <a:schemeClr val="bg1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0" name="图形 13"/>
          <p:cNvSpPr/>
          <p:nvPr/>
        </p:nvSpPr>
        <p:spPr>
          <a:xfrm>
            <a:off x="6751192" y="1807413"/>
            <a:ext cx="555485" cy="61720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105306 w 379103"/>
              <a:gd name="connsiteY9" fmla="*/ 126368 h 421225"/>
              <a:gd name="connsiteX10" fmla="*/ 105306 w 379103"/>
              <a:gd name="connsiteY10" fmla="*/ 294858 h 421225"/>
              <a:gd name="connsiteX11" fmla="*/ 147429 w 379103"/>
              <a:gd name="connsiteY11" fmla="*/ 294858 h 421225"/>
              <a:gd name="connsiteX12" fmla="*/ 147429 w 379103"/>
              <a:gd name="connsiteY12" fmla="*/ 252735 h 421225"/>
              <a:gd name="connsiteX13" fmla="*/ 273797 w 379103"/>
              <a:gd name="connsiteY13" fmla="*/ 252735 h 421225"/>
              <a:gd name="connsiteX14" fmla="*/ 273797 w 379103"/>
              <a:gd name="connsiteY14" fmla="*/ 126368 h 421225"/>
              <a:gd name="connsiteX15" fmla="*/ 105306 w 379103"/>
              <a:gd name="connsiteY15" fmla="*/ 126368 h 421225"/>
              <a:gd name="connsiteX16" fmla="*/ 147429 w 379103"/>
              <a:gd name="connsiteY16" fmla="*/ 168490 h 421225"/>
              <a:gd name="connsiteX17" fmla="*/ 231674 w 379103"/>
              <a:gd name="connsiteY17" fmla="*/ 168490 h 421225"/>
              <a:gd name="connsiteX18" fmla="*/ 231674 w 379103"/>
              <a:gd name="connsiteY18" fmla="*/ 210613 h 421225"/>
              <a:gd name="connsiteX19" fmla="*/ 147429 w 379103"/>
              <a:gd name="connsiteY19" fmla="*/ 210613 h 421225"/>
              <a:gd name="connsiteX20" fmla="*/ 147429 w 379103"/>
              <a:gd name="connsiteY20" fmla="*/ 168490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105306" y="126368"/>
                </a:moveTo>
                <a:lnTo>
                  <a:pt x="105306" y="294858"/>
                </a:lnTo>
                <a:lnTo>
                  <a:pt x="147429" y="294858"/>
                </a:lnTo>
                <a:lnTo>
                  <a:pt x="147429" y="252735"/>
                </a:lnTo>
                <a:lnTo>
                  <a:pt x="273797" y="252735"/>
                </a:lnTo>
                <a:lnTo>
                  <a:pt x="273797" y="126368"/>
                </a:lnTo>
                <a:lnTo>
                  <a:pt x="105306" y="126368"/>
                </a:lnTo>
                <a:close/>
                <a:moveTo>
                  <a:pt x="147429" y="168490"/>
                </a:moveTo>
                <a:lnTo>
                  <a:pt x="231674" y="168490"/>
                </a:lnTo>
                <a:lnTo>
                  <a:pt x="231674" y="210613"/>
                </a:lnTo>
                <a:lnTo>
                  <a:pt x="147429" y="210613"/>
                </a:lnTo>
                <a:lnTo>
                  <a:pt x="147429" y="168490"/>
                </a:lnTo>
                <a:close/>
              </a:path>
            </a:pathLst>
          </a:custGeom>
          <a:solidFill>
            <a:schemeClr val="bg1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9" name="图形 8"/>
          <p:cNvSpPr/>
          <p:nvPr/>
        </p:nvSpPr>
        <p:spPr>
          <a:xfrm>
            <a:off x="6751187" y="3231039"/>
            <a:ext cx="555485" cy="617205"/>
          </a:xfrm>
          <a:custGeom>
            <a:avLst/>
            <a:gdLst>
              <a:gd name="connsiteX0" fmla="*/ 273797 w 379103"/>
              <a:gd name="connsiteY0" fmla="*/ 0 h 421225"/>
              <a:gd name="connsiteX1" fmla="*/ 379103 w 379103"/>
              <a:gd name="connsiteY1" fmla="*/ 105306 h 421225"/>
              <a:gd name="connsiteX2" fmla="*/ 379103 w 379103"/>
              <a:gd name="connsiteY2" fmla="*/ 400332 h 421225"/>
              <a:gd name="connsiteX3" fmla="*/ 358189 w 379103"/>
              <a:gd name="connsiteY3" fmla="*/ 421225 h 421225"/>
              <a:gd name="connsiteX4" fmla="*/ 20914 w 379103"/>
              <a:gd name="connsiteY4" fmla="*/ 421225 h 421225"/>
              <a:gd name="connsiteX5" fmla="*/ 0 w 379103"/>
              <a:gd name="connsiteY5" fmla="*/ 400332 h 421225"/>
              <a:gd name="connsiteX6" fmla="*/ 0 w 379103"/>
              <a:gd name="connsiteY6" fmla="*/ 20893 h 421225"/>
              <a:gd name="connsiteX7" fmla="*/ 20914 w 379103"/>
              <a:gd name="connsiteY7" fmla="*/ 0 h 421225"/>
              <a:gd name="connsiteX8" fmla="*/ 273797 w 379103"/>
              <a:gd name="connsiteY8" fmla="*/ 0 h 421225"/>
              <a:gd name="connsiteX9" fmla="*/ 214825 w 379103"/>
              <a:gd name="connsiteY9" fmla="*/ 210613 h 421225"/>
              <a:gd name="connsiteX10" fmla="*/ 273797 w 379103"/>
              <a:gd name="connsiteY10" fmla="*/ 126368 h 421225"/>
              <a:gd name="connsiteX11" fmla="*/ 223250 w 379103"/>
              <a:gd name="connsiteY11" fmla="*/ 126368 h 421225"/>
              <a:gd name="connsiteX12" fmla="*/ 189552 w 379103"/>
              <a:gd name="connsiteY12" fmla="*/ 174514 h 421225"/>
              <a:gd name="connsiteX13" fmla="*/ 155854 w 379103"/>
              <a:gd name="connsiteY13" fmla="*/ 126368 h 421225"/>
              <a:gd name="connsiteX14" fmla="*/ 105306 w 379103"/>
              <a:gd name="connsiteY14" fmla="*/ 126368 h 421225"/>
              <a:gd name="connsiteX15" fmla="*/ 164278 w 379103"/>
              <a:gd name="connsiteY15" fmla="*/ 210613 h 421225"/>
              <a:gd name="connsiteX16" fmla="*/ 105306 w 379103"/>
              <a:gd name="connsiteY16" fmla="*/ 294858 h 421225"/>
              <a:gd name="connsiteX17" fmla="*/ 155854 w 379103"/>
              <a:gd name="connsiteY17" fmla="*/ 294858 h 421225"/>
              <a:gd name="connsiteX18" fmla="*/ 189552 w 379103"/>
              <a:gd name="connsiteY18" fmla="*/ 246711 h 421225"/>
              <a:gd name="connsiteX19" fmla="*/ 223250 w 379103"/>
              <a:gd name="connsiteY19" fmla="*/ 294858 h 421225"/>
              <a:gd name="connsiteX20" fmla="*/ 273797 w 379103"/>
              <a:gd name="connsiteY20" fmla="*/ 294858 h 421225"/>
              <a:gd name="connsiteX21" fmla="*/ 214825 w 379103"/>
              <a:gd name="connsiteY21" fmla="*/ 210613 h 42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9103" h="421225">
                <a:moveTo>
                  <a:pt x="273797" y="0"/>
                </a:moveTo>
                <a:lnTo>
                  <a:pt x="379103" y="105306"/>
                </a:lnTo>
                <a:lnTo>
                  <a:pt x="379103" y="400332"/>
                </a:lnTo>
                <a:cubicBezTo>
                  <a:pt x="379092" y="411874"/>
                  <a:pt x="369732" y="421225"/>
                  <a:pt x="358189" y="421225"/>
                </a:cubicBezTo>
                <a:lnTo>
                  <a:pt x="20914" y="421225"/>
                </a:lnTo>
                <a:cubicBezTo>
                  <a:pt x="9405" y="421145"/>
                  <a:pt x="92" y="411841"/>
                  <a:pt x="0" y="400332"/>
                </a:cubicBezTo>
                <a:lnTo>
                  <a:pt x="0" y="20893"/>
                </a:lnTo>
                <a:cubicBezTo>
                  <a:pt x="0" y="9351"/>
                  <a:pt x="9372" y="0"/>
                  <a:pt x="20914" y="0"/>
                </a:cubicBezTo>
                <a:lnTo>
                  <a:pt x="273797" y="0"/>
                </a:lnTo>
                <a:close/>
                <a:moveTo>
                  <a:pt x="214825" y="210613"/>
                </a:moveTo>
                <a:lnTo>
                  <a:pt x="273797" y="126368"/>
                </a:lnTo>
                <a:lnTo>
                  <a:pt x="223250" y="126368"/>
                </a:lnTo>
                <a:lnTo>
                  <a:pt x="189552" y="174514"/>
                </a:lnTo>
                <a:lnTo>
                  <a:pt x="155854" y="126368"/>
                </a:lnTo>
                <a:lnTo>
                  <a:pt x="105306" y="126368"/>
                </a:lnTo>
                <a:lnTo>
                  <a:pt x="164278" y="210613"/>
                </a:lnTo>
                <a:lnTo>
                  <a:pt x="105306" y="294858"/>
                </a:lnTo>
                <a:lnTo>
                  <a:pt x="155854" y="294858"/>
                </a:lnTo>
                <a:lnTo>
                  <a:pt x="189552" y="246711"/>
                </a:lnTo>
                <a:lnTo>
                  <a:pt x="223250" y="294858"/>
                </a:lnTo>
                <a:lnTo>
                  <a:pt x="273797" y="294858"/>
                </a:lnTo>
                <a:lnTo>
                  <a:pt x="214825" y="210613"/>
                </a:lnTo>
                <a:close/>
              </a:path>
            </a:pathLst>
          </a:custGeom>
          <a:solidFill>
            <a:schemeClr val="bg1"/>
          </a:solidFill>
          <a:ln w="49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896304" y="1544317"/>
            <a:ext cx="1477153" cy="584775"/>
            <a:chOff x="2495830" y="1405390"/>
            <a:chExt cx="1477153" cy="584775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586143" y="1990165"/>
              <a:ext cx="1367790" cy="0"/>
            </a:xfrm>
            <a:prstGeom prst="line">
              <a:avLst/>
            </a:prstGeom>
            <a:ln w="9525">
              <a:prstDash val="lg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495830" y="1405390"/>
              <a:ext cx="14771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b="1" dirty="0">
                  <a:solidFill>
                    <a:schemeClr val="accent2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23.4%</a:t>
              </a:r>
              <a:endParaRPr lang="zh-CN" altLang="en-US" sz="32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7" name="等腰三角形 26"/>
          <p:cNvSpPr/>
          <p:nvPr/>
        </p:nvSpPr>
        <p:spPr>
          <a:xfrm>
            <a:off x="-1550165" y="2231979"/>
            <a:ext cx="522514" cy="17961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-816911" y="2231979"/>
            <a:ext cx="522514" cy="1796145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三个类目文字排版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58813" y="5722374"/>
            <a:ext cx="10860087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0"/>
                  </a:schemeClr>
                </a:gs>
                <a:gs pos="5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596752" y="1612495"/>
            <a:ext cx="2998496" cy="4119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64150" y="2446867"/>
            <a:ext cx="2998496" cy="32853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29354" y="2446867"/>
            <a:ext cx="2998496" cy="32853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7428" y="2202135"/>
            <a:ext cx="28971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40936" y="3157926"/>
            <a:ext cx="2510128" cy="199112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57864" y="2945085"/>
            <a:ext cx="241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25551" y="3698106"/>
            <a:ext cx="2475693" cy="143545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89610" y="2945085"/>
            <a:ext cx="241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14165" y="3698106"/>
            <a:ext cx="2428874" cy="143545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1934222" y="360680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934222" y="529971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999426" y="360680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999426" y="529971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966824" y="308610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966824" y="5299710"/>
            <a:ext cx="225835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图形 126"/>
          <p:cNvSpPr/>
          <p:nvPr/>
        </p:nvSpPr>
        <p:spPr>
          <a:xfrm flipH="1">
            <a:off x="999239" y="5388391"/>
            <a:ext cx="445066" cy="364145"/>
          </a:xfrm>
          <a:custGeom>
            <a:avLst/>
            <a:gdLst>
              <a:gd name="connsiteX0" fmla="*/ 404606 w 445066"/>
              <a:gd name="connsiteY0" fmla="*/ 323685 h 364145"/>
              <a:gd name="connsiteX1" fmla="*/ 445066 w 445066"/>
              <a:gd name="connsiteY1" fmla="*/ 323685 h 364145"/>
              <a:gd name="connsiteX2" fmla="*/ 445066 w 445066"/>
              <a:gd name="connsiteY2" fmla="*/ 364145 h 364145"/>
              <a:gd name="connsiteX3" fmla="*/ 0 w 445066"/>
              <a:gd name="connsiteY3" fmla="*/ 364145 h 364145"/>
              <a:gd name="connsiteX4" fmla="*/ 0 w 445066"/>
              <a:gd name="connsiteY4" fmla="*/ 323685 h 364145"/>
              <a:gd name="connsiteX5" fmla="*/ 40461 w 445066"/>
              <a:gd name="connsiteY5" fmla="*/ 323685 h 364145"/>
              <a:gd name="connsiteX6" fmla="*/ 40461 w 445066"/>
              <a:gd name="connsiteY6" fmla="*/ 20230 h 364145"/>
              <a:gd name="connsiteX7" fmla="*/ 60691 w 445066"/>
              <a:gd name="connsiteY7" fmla="*/ 0 h 364145"/>
              <a:gd name="connsiteX8" fmla="*/ 262994 w 445066"/>
              <a:gd name="connsiteY8" fmla="*/ 0 h 364145"/>
              <a:gd name="connsiteX9" fmla="*/ 283224 w 445066"/>
              <a:gd name="connsiteY9" fmla="*/ 20230 h 364145"/>
              <a:gd name="connsiteX10" fmla="*/ 283224 w 445066"/>
              <a:gd name="connsiteY10" fmla="*/ 323685 h 364145"/>
              <a:gd name="connsiteX11" fmla="*/ 323685 w 445066"/>
              <a:gd name="connsiteY11" fmla="*/ 323685 h 364145"/>
              <a:gd name="connsiteX12" fmla="*/ 323685 w 445066"/>
              <a:gd name="connsiteY12" fmla="*/ 121382 h 364145"/>
              <a:gd name="connsiteX13" fmla="*/ 384376 w 445066"/>
              <a:gd name="connsiteY13" fmla="*/ 121382 h 364145"/>
              <a:gd name="connsiteX14" fmla="*/ 404606 w 445066"/>
              <a:gd name="connsiteY14" fmla="*/ 141612 h 364145"/>
              <a:gd name="connsiteX15" fmla="*/ 404606 w 445066"/>
              <a:gd name="connsiteY15" fmla="*/ 323685 h 364145"/>
              <a:gd name="connsiteX16" fmla="*/ 121382 w 445066"/>
              <a:gd name="connsiteY16" fmla="*/ 161842 h 364145"/>
              <a:gd name="connsiteX17" fmla="*/ 121382 w 445066"/>
              <a:gd name="connsiteY17" fmla="*/ 202303 h 364145"/>
              <a:gd name="connsiteX18" fmla="*/ 202303 w 445066"/>
              <a:gd name="connsiteY18" fmla="*/ 202303 h 364145"/>
              <a:gd name="connsiteX19" fmla="*/ 202303 w 445066"/>
              <a:gd name="connsiteY19" fmla="*/ 161842 h 364145"/>
              <a:gd name="connsiteX20" fmla="*/ 121382 w 445066"/>
              <a:gd name="connsiteY20" fmla="*/ 161842 h 364145"/>
              <a:gd name="connsiteX21" fmla="*/ 121382 w 445066"/>
              <a:gd name="connsiteY21" fmla="*/ 80921 h 364145"/>
              <a:gd name="connsiteX22" fmla="*/ 121382 w 445066"/>
              <a:gd name="connsiteY22" fmla="*/ 121382 h 364145"/>
              <a:gd name="connsiteX23" fmla="*/ 202303 w 445066"/>
              <a:gd name="connsiteY23" fmla="*/ 121382 h 364145"/>
              <a:gd name="connsiteX24" fmla="*/ 202303 w 445066"/>
              <a:gd name="connsiteY24" fmla="*/ 80921 h 364145"/>
              <a:gd name="connsiteX25" fmla="*/ 121382 w 445066"/>
              <a:gd name="connsiteY25" fmla="*/ 8092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5066" h="364145">
                <a:moveTo>
                  <a:pt x="404606" y="323685"/>
                </a:moveTo>
                <a:lnTo>
                  <a:pt x="445066" y="323685"/>
                </a:lnTo>
                <a:lnTo>
                  <a:pt x="445066" y="364145"/>
                </a:lnTo>
                <a:lnTo>
                  <a:pt x="0" y="364145"/>
                </a:lnTo>
                <a:lnTo>
                  <a:pt x="0" y="323685"/>
                </a:lnTo>
                <a:lnTo>
                  <a:pt x="40461" y="323685"/>
                </a:lnTo>
                <a:lnTo>
                  <a:pt x="40461" y="20230"/>
                </a:lnTo>
                <a:cubicBezTo>
                  <a:pt x="40461" y="9057"/>
                  <a:pt x="49518" y="0"/>
                  <a:pt x="60691" y="0"/>
                </a:cubicBezTo>
                <a:lnTo>
                  <a:pt x="262994" y="0"/>
                </a:lnTo>
                <a:cubicBezTo>
                  <a:pt x="274167" y="0"/>
                  <a:pt x="283224" y="9057"/>
                  <a:pt x="283224" y="20230"/>
                </a:cubicBezTo>
                <a:lnTo>
                  <a:pt x="283224" y="323685"/>
                </a:lnTo>
                <a:lnTo>
                  <a:pt x="323685" y="323685"/>
                </a:lnTo>
                <a:lnTo>
                  <a:pt x="323685" y="121382"/>
                </a:lnTo>
                <a:lnTo>
                  <a:pt x="384376" y="121382"/>
                </a:lnTo>
                <a:cubicBezTo>
                  <a:pt x="395548" y="121382"/>
                  <a:pt x="404606" y="130439"/>
                  <a:pt x="404606" y="141612"/>
                </a:cubicBezTo>
                <a:lnTo>
                  <a:pt x="404606" y="323685"/>
                </a:lnTo>
                <a:close/>
                <a:moveTo>
                  <a:pt x="121382" y="161842"/>
                </a:moveTo>
                <a:lnTo>
                  <a:pt x="121382" y="202303"/>
                </a:lnTo>
                <a:lnTo>
                  <a:pt x="202303" y="202303"/>
                </a:lnTo>
                <a:lnTo>
                  <a:pt x="202303" y="161842"/>
                </a:lnTo>
                <a:lnTo>
                  <a:pt x="121382" y="161842"/>
                </a:lnTo>
                <a:close/>
                <a:moveTo>
                  <a:pt x="121382" y="80921"/>
                </a:moveTo>
                <a:lnTo>
                  <a:pt x="121382" y="121382"/>
                </a:lnTo>
                <a:lnTo>
                  <a:pt x="202303" y="121382"/>
                </a:lnTo>
                <a:lnTo>
                  <a:pt x="202303" y="80921"/>
                </a:lnTo>
                <a:lnTo>
                  <a:pt x="121382" y="80921"/>
                </a:lnTo>
                <a:close/>
              </a:path>
            </a:pathLst>
          </a:custGeom>
          <a:gradFill>
            <a:gsLst>
              <a:gs pos="66000">
                <a:schemeClr val="accent1">
                  <a:alpha val="30000"/>
                </a:schemeClr>
              </a:gs>
              <a:gs pos="0">
                <a:schemeClr val="accent1">
                  <a:alpha val="9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0"/>
          </a:gra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9" name="图形 126"/>
          <p:cNvSpPr/>
          <p:nvPr/>
        </p:nvSpPr>
        <p:spPr>
          <a:xfrm>
            <a:off x="10747695" y="5388391"/>
            <a:ext cx="445066" cy="364145"/>
          </a:xfrm>
          <a:custGeom>
            <a:avLst/>
            <a:gdLst>
              <a:gd name="connsiteX0" fmla="*/ 404606 w 445066"/>
              <a:gd name="connsiteY0" fmla="*/ 323685 h 364145"/>
              <a:gd name="connsiteX1" fmla="*/ 445066 w 445066"/>
              <a:gd name="connsiteY1" fmla="*/ 323685 h 364145"/>
              <a:gd name="connsiteX2" fmla="*/ 445066 w 445066"/>
              <a:gd name="connsiteY2" fmla="*/ 364145 h 364145"/>
              <a:gd name="connsiteX3" fmla="*/ 0 w 445066"/>
              <a:gd name="connsiteY3" fmla="*/ 364145 h 364145"/>
              <a:gd name="connsiteX4" fmla="*/ 0 w 445066"/>
              <a:gd name="connsiteY4" fmla="*/ 323685 h 364145"/>
              <a:gd name="connsiteX5" fmla="*/ 40461 w 445066"/>
              <a:gd name="connsiteY5" fmla="*/ 323685 h 364145"/>
              <a:gd name="connsiteX6" fmla="*/ 40461 w 445066"/>
              <a:gd name="connsiteY6" fmla="*/ 20230 h 364145"/>
              <a:gd name="connsiteX7" fmla="*/ 60691 w 445066"/>
              <a:gd name="connsiteY7" fmla="*/ 0 h 364145"/>
              <a:gd name="connsiteX8" fmla="*/ 262994 w 445066"/>
              <a:gd name="connsiteY8" fmla="*/ 0 h 364145"/>
              <a:gd name="connsiteX9" fmla="*/ 283224 w 445066"/>
              <a:gd name="connsiteY9" fmla="*/ 20230 h 364145"/>
              <a:gd name="connsiteX10" fmla="*/ 283224 w 445066"/>
              <a:gd name="connsiteY10" fmla="*/ 323685 h 364145"/>
              <a:gd name="connsiteX11" fmla="*/ 323685 w 445066"/>
              <a:gd name="connsiteY11" fmla="*/ 323685 h 364145"/>
              <a:gd name="connsiteX12" fmla="*/ 323685 w 445066"/>
              <a:gd name="connsiteY12" fmla="*/ 121382 h 364145"/>
              <a:gd name="connsiteX13" fmla="*/ 384376 w 445066"/>
              <a:gd name="connsiteY13" fmla="*/ 121382 h 364145"/>
              <a:gd name="connsiteX14" fmla="*/ 404606 w 445066"/>
              <a:gd name="connsiteY14" fmla="*/ 141612 h 364145"/>
              <a:gd name="connsiteX15" fmla="*/ 404606 w 445066"/>
              <a:gd name="connsiteY15" fmla="*/ 323685 h 364145"/>
              <a:gd name="connsiteX16" fmla="*/ 121382 w 445066"/>
              <a:gd name="connsiteY16" fmla="*/ 161842 h 364145"/>
              <a:gd name="connsiteX17" fmla="*/ 121382 w 445066"/>
              <a:gd name="connsiteY17" fmla="*/ 202303 h 364145"/>
              <a:gd name="connsiteX18" fmla="*/ 202303 w 445066"/>
              <a:gd name="connsiteY18" fmla="*/ 202303 h 364145"/>
              <a:gd name="connsiteX19" fmla="*/ 202303 w 445066"/>
              <a:gd name="connsiteY19" fmla="*/ 161842 h 364145"/>
              <a:gd name="connsiteX20" fmla="*/ 121382 w 445066"/>
              <a:gd name="connsiteY20" fmla="*/ 161842 h 364145"/>
              <a:gd name="connsiteX21" fmla="*/ 121382 w 445066"/>
              <a:gd name="connsiteY21" fmla="*/ 80921 h 364145"/>
              <a:gd name="connsiteX22" fmla="*/ 121382 w 445066"/>
              <a:gd name="connsiteY22" fmla="*/ 121382 h 364145"/>
              <a:gd name="connsiteX23" fmla="*/ 202303 w 445066"/>
              <a:gd name="connsiteY23" fmla="*/ 121382 h 364145"/>
              <a:gd name="connsiteX24" fmla="*/ 202303 w 445066"/>
              <a:gd name="connsiteY24" fmla="*/ 80921 h 364145"/>
              <a:gd name="connsiteX25" fmla="*/ 121382 w 445066"/>
              <a:gd name="connsiteY25" fmla="*/ 80921 h 36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5066" h="364145">
                <a:moveTo>
                  <a:pt x="404606" y="323685"/>
                </a:moveTo>
                <a:lnTo>
                  <a:pt x="445066" y="323685"/>
                </a:lnTo>
                <a:lnTo>
                  <a:pt x="445066" y="364145"/>
                </a:lnTo>
                <a:lnTo>
                  <a:pt x="0" y="364145"/>
                </a:lnTo>
                <a:lnTo>
                  <a:pt x="0" y="323685"/>
                </a:lnTo>
                <a:lnTo>
                  <a:pt x="40461" y="323685"/>
                </a:lnTo>
                <a:lnTo>
                  <a:pt x="40461" y="20230"/>
                </a:lnTo>
                <a:cubicBezTo>
                  <a:pt x="40461" y="9057"/>
                  <a:pt x="49518" y="0"/>
                  <a:pt x="60691" y="0"/>
                </a:cubicBezTo>
                <a:lnTo>
                  <a:pt x="262994" y="0"/>
                </a:lnTo>
                <a:cubicBezTo>
                  <a:pt x="274167" y="0"/>
                  <a:pt x="283224" y="9057"/>
                  <a:pt x="283224" y="20230"/>
                </a:cubicBezTo>
                <a:lnTo>
                  <a:pt x="283224" y="323685"/>
                </a:lnTo>
                <a:lnTo>
                  <a:pt x="323685" y="323685"/>
                </a:lnTo>
                <a:lnTo>
                  <a:pt x="323685" y="121382"/>
                </a:lnTo>
                <a:lnTo>
                  <a:pt x="384376" y="121382"/>
                </a:lnTo>
                <a:cubicBezTo>
                  <a:pt x="395548" y="121382"/>
                  <a:pt x="404606" y="130439"/>
                  <a:pt x="404606" y="141612"/>
                </a:cubicBezTo>
                <a:lnTo>
                  <a:pt x="404606" y="323685"/>
                </a:lnTo>
                <a:close/>
                <a:moveTo>
                  <a:pt x="121382" y="161842"/>
                </a:moveTo>
                <a:lnTo>
                  <a:pt x="121382" y="202303"/>
                </a:lnTo>
                <a:lnTo>
                  <a:pt x="202303" y="202303"/>
                </a:lnTo>
                <a:lnTo>
                  <a:pt x="202303" y="161842"/>
                </a:lnTo>
                <a:lnTo>
                  <a:pt x="121382" y="161842"/>
                </a:lnTo>
                <a:close/>
                <a:moveTo>
                  <a:pt x="121382" y="80921"/>
                </a:moveTo>
                <a:lnTo>
                  <a:pt x="121382" y="121382"/>
                </a:lnTo>
                <a:lnTo>
                  <a:pt x="202303" y="121382"/>
                </a:lnTo>
                <a:lnTo>
                  <a:pt x="202303" y="80921"/>
                </a:lnTo>
                <a:lnTo>
                  <a:pt x="121382" y="80921"/>
                </a:lnTo>
                <a:close/>
              </a:path>
            </a:pathLst>
          </a:custGeom>
          <a:gradFill>
            <a:gsLst>
              <a:gs pos="66000">
                <a:schemeClr val="accent1">
                  <a:alpha val="30000"/>
                </a:schemeClr>
              </a:gs>
              <a:gs pos="0">
                <a:schemeClr val="accent1">
                  <a:alpha val="9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0"/>
          </a:gradFill>
          <a:ln w="46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7857748" y="3419118"/>
            <a:ext cx="3308092" cy="1158459"/>
          </a:xfrm>
        </p:spPr>
        <p:txBody>
          <a:bodyPr/>
          <a:lstStyle/>
          <a:p>
            <a:r>
              <a:rPr lang="zh-CN" altLang="en-US" dirty="0"/>
              <a:t>请输入小标题</a:t>
            </a:r>
          </a:p>
          <a:p>
            <a:r>
              <a:rPr lang="zh-CN" altLang="en-US" dirty="0"/>
              <a:t>请输入小标题</a:t>
            </a:r>
          </a:p>
          <a:p>
            <a:r>
              <a:rPr lang="zh-CN" altLang="en-US" dirty="0"/>
              <a:t>请输入小标题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25422" y="1760205"/>
            <a:ext cx="1866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0" b="1" dirty="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2</a:t>
            </a:r>
            <a:endParaRPr lang="zh-CN" altLang="en-US" sz="22000" b="1" dirty="0">
              <a:solidFill>
                <a:schemeClr val="accent2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78154" y="3830996"/>
            <a:ext cx="794281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r>
              <a:rPr lang="en-US" altLang="zh-CN" sz="2000" dirty="0">
                <a:ea typeface="阿里巴巴普惠体 B" panose="00020600040101010101" pitchFamily="18" charset="-122"/>
              </a:rPr>
              <a:t>PART</a:t>
            </a:r>
            <a:endParaRPr lang="zh-CN" altLang="en-US" sz="2000" dirty="0">
              <a:ea typeface="阿里巴巴普惠体 B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88042" y="2984836"/>
            <a:ext cx="31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bg1">
                    <a:lumMod val="75000"/>
                  </a:schemeClr>
                </a:solidFill>
                <a:ea typeface="阿里巴巴普惠体 B" panose="00020600040101010101" pitchFamily="18" charset="-122"/>
              </a:rPr>
              <a:t>PLEASE ENTER A TITLE</a:t>
            </a:r>
            <a:endParaRPr lang="zh-CN" altLang="en-US" spc="100" dirty="0">
              <a:solidFill>
                <a:schemeClr val="bg1">
                  <a:lumMod val="75000"/>
                </a:schemeClr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696411" y="1282321"/>
            <a:ext cx="3883122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SECOND</a:t>
            </a:r>
            <a:endParaRPr lang="zh-CN" altLang="en-US" sz="6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pic>
        <p:nvPicPr>
          <p:cNvPr id="6" name="图片占位符 5" descr="城市里的高楼大厦&#10;&#10;中度可信度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 descr="许多高楼大厦&#10;&#10;中度可信度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099" b="13099"/>
          <a:stretch>
            <a:fillRect/>
          </a:stretch>
        </p:blipFill>
        <p:spPr/>
      </p:pic>
      <p:grpSp>
        <p:nvGrpSpPr>
          <p:cNvPr id="3" name="组合 2"/>
          <p:cNvGrpSpPr/>
          <p:nvPr/>
        </p:nvGrpSpPr>
        <p:grpSpPr>
          <a:xfrm>
            <a:off x="658813" y="1905802"/>
            <a:ext cx="4852927" cy="3368842"/>
            <a:chOff x="658813" y="1905802"/>
            <a:chExt cx="4852927" cy="3368842"/>
          </a:xfrm>
        </p:grpSpPr>
        <p:sp>
          <p:nvSpPr>
            <p:cNvPr id="5" name="矩形 4"/>
            <p:cNvSpPr/>
            <p:nvPr/>
          </p:nvSpPr>
          <p:spPr>
            <a:xfrm>
              <a:off x="658813" y="1905802"/>
              <a:ext cx="4675184" cy="33688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3500000">
              <a:off x="5156254" y="2262774"/>
              <a:ext cx="355486" cy="35548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一个类目的图文排版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50274" y="2931157"/>
            <a:ext cx="3492262" cy="160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50274" y="2302756"/>
            <a:ext cx="2121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1347788" y="4832350"/>
            <a:ext cx="42068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528734" y="1820335"/>
            <a:ext cx="6004456" cy="3521686"/>
            <a:chOff x="5528734" y="1820335"/>
            <a:chExt cx="6004456" cy="3521686"/>
          </a:xfrm>
        </p:grpSpPr>
        <p:sp>
          <p:nvSpPr>
            <p:cNvPr id="48" name="任意多边形: 形状 47"/>
            <p:cNvSpPr/>
            <p:nvPr/>
          </p:nvSpPr>
          <p:spPr>
            <a:xfrm>
              <a:off x="5528734" y="1820335"/>
              <a:ext cx="6004456" cy="3521686"/>
            </a:xfrm>
            <a:custGeom>
              <a:avLst/>
              <a:gdLst>
                <a:gd name="connsiteX0" fmla="*/ 1669772 w 5767655"/>
                <a:gd name="connsiteY0" fmla="*/ 0 h 3521686"/>
                <a:gd name="connsiteX1" fmla="*/ 5767655 w 5767655"/>
                <a:gd name="connsiteY1" fmla="*/ 0 h 3521686"/>
                <a:gd name="connsiteX2" fmla="*/ 5767655 w 5767655"/>
                <a:gd name="connsiteY2" fmla="*/ 3521686 h 3521686"/>
                <a:gd name="connsiteX3" fmla="*/ 0 w 5767655"/>
                <a:gd name="connsiteY3" fmla="*/ 3521686 h 352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7655" h="3521686">
                  <a:moveTo>
                    <a:pt x="1669772" y="0"/>
                  </a:moveTo>
                  <a:lnTo>
                    <a:pt x="5767655" y="0"/>
                  </a:lnTo>
                  <a:lnTo>
                    <a:pt x="5767655" y="3521686"/>
                  </a:lnTo>
                  <a:lnTo>
                    <a:pt x="0" y="35216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6141719" y="3830320"/>
              <a:ext cx="568559" cy="11562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prstClr val="black">
                  <a:alpha val="1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饼状图页面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-384498" y="1820335"/>
          <a:ext cx="5419329" cy="3600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组合 37"/>
          <p:cNvGrpSpPr/>
          <p:nvPr/>
        </p:nvGrpSpPr>
        <p:grpSpPr>
          <a:xfrm>
            <a:off x="3560233" y="2273302"/>
            <a:ext cx="2827867" cy="1278395"/>
            <a:chOff x="3560233" y="2214033"/>
            <a:chExt cx="2827867" cy="1278395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3560233" y="2214033"/>
              <a:ext cx="878739" cy="1278395"/>
            </a:xfrm>
            <a:prstGeom prst="line">
              <a:avLst/>
            </a:prstGeom>
            <a:ln w="9525" cap="rnd">
              <a:solidFill>
                <a:schemeClr val="tx1"/>
              </a:solidFill>
              <a:prstDash val="lg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4431239" y="2228853"/>
              <a:ext cx="1956861" cy="0"/>
            </a:xfrm>
            <a:prstGeom prst="line">
              <a:avLst/>
            </a:prstGeom>
            <a:ln w="9525" cap="rnd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4541222" y="1324984"/>
            <a:ext cx="1978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66%</a:t>
            </a:r>
            <a:endParaRPr lang="zh-CN" altLang="en-US" sz="6000" dirty="0"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458521" y="2345360"/>
            <a:ext cx="197860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569914" y="2256242"/>
            <a:ext cx="303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请输入标题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7286625" y="2880051"/>
            <a:ext cx="3856990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286625" y="4027716"/>
            <a:ext cx="3856990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请在此处输入文字内容，或复制粘贴您的文本信息。请在此处输入文字内容，或复制粘贴您的文本信息。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95;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1A4CC8"/>
      </a:accent1>
      <a:accent2>
        <a:srgbClr val="3466E4"/>
      </a:accent2>
      <a:accent3>
        <a:srgbClr val="3399FF"/>
      </a:accent3>
      <a:accent4>
        <a:srgbClr val="00B0F0"/>
      </a:accent4>
      <a:accent5>
        <a:srgbClr val="AED5EE"/>
      </a:accent5>
      <a:accent6>
        <a:srgbClr val="D4E9F6"/>
      </a:accent6>
      <a:hlink>
        <a:srgbClr val="1A4CC8"/>
      </a:hlink>
      <a:folHlink>
        <a:srgbClr val="3466E4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0">
      <a:majorFont>
        <a:latin typeface="Manrope"/>
        <a:ea typeface="阿里巴巴普惠体 B"/>
        <a:cs typeface=""/>
      </a:majorFont>
      <a:minorFont>
        <a:latin typeface="Manrope Light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1440</Words>
  <Application>Microsoft Office PowerPoint</Application>
  <PresentationFormat>宽屏</PresentationFormat>
  <Paragraphs>217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阿里巴巴普惠体 B</vt:lpstr>
      <vt:lpstr>Abadi</vt:lpstr>
      <vt:lpstr>阿里巴巴普惠体 R</vt:lpstr>
      <vt:lpstr>Manrope Light</vt:lpstr>
      <vt:lpstr>Wingdings</vt:lpstr>
      <vt:lpstr>思源黑体 CN Medium</vt:lpstr>
      <vt:lpstr>等线</vt:lpstr>
      <vt:lpstr>Office 主题​​</vt:lpstr>
      <vt:lpstr>2_Office 主题​​</vt:lpstr>
      <vt:lpstr>PowerPoint 演示文稿</vt:lpstr>
      <vt:lpstr>PowerPoint 演示文稿</vt:lpstr>
      <vt:lpstr>请输入标题</vt:lpstr>
      <vt:lpstr>一个类目文字排版</vt:lpstr>
      <vt:lpstr>柱状图页面</vt:lpstr>
      <vt:lpstr>三个类目文字排版</vt:lpstr>
      <vt:lpstr>请输入标题</vt:lpstr>
      <vt:lpstr>一个类目的图文排版</vt:lpstr>
      <vt:lpstr>饼状图页面</vt:lpstr>
      <vt:lpstr>三个类目的图文排版</vt:lpstr>
      <vt:lpstr>请输入标题</vt:lpstr>
      <vt:lpstr>个人介绍页</vt:lpstr>
      <vt:lpstr>四人团队介绍页</vt:lpstr>
      <vt:lpstr>折线图页面</vt:lpstr>
      <vt:lpstr>折线图页面</vt:lpstr>
      <vt:lpstr>请输入标题</vt:lpstr>
      <vt:lpstr>电脑样机展示页</vt:lpstr>
      <vt:lpstr>手机样机页面</vt:lpstr>
      <vt:lpstr>两个类目文字排版</vt:lpstr>
      <vt:lpstr>漏斗结构页面</vt:lpstr>
      <vt:lpstr>两个类目的图文排版</vt:lpstr>
      <vt:lpstr>三项并列关系</vt:lpstr>
      <vt:lpstr>循环关系页面</vt:lpstr>
      <vt:lpstr>荣誉墙页面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哎哟</dc:creator>
  <cp:lastModifiedBy>张伟崇 张伟崇</cp:lastModifiedBy>
  <cp:revision>351</cp:revision>
  <dcterms:created xsi:type="dcterms:W3CDTF">2020-04-16T11:34:00Z</dcterms:created>
  <dcterms:modified xsi:type="dcterms:W3CDTF">2021-06-07T14:44:54Z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5D8A024D68AF4D36BB69023175304120</vt:lpwstr>
  </property>
  <property fmtid="{D5CDD505-2E9C-101B-9397-08002B2CF9AE}" pid="3" name="KSOProductBuildVer">
    <vt:lpwstr>2052-11.1.0.10463</vt:lpwstr>
  </property>
</Properties>
</file>